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28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95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06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7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85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88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3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8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7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99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4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D46B-4206-49BA-A936-0BCD43CD58ED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A77A-FC0A-4160-B6DF-B234CC9923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81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TybEtDw4Vo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31820" y="686352"/>
            <a:ext cx="12423820" cy="783710"/>
          </a:xfrm>
        </p:spPr>
        <p:txBody>
          <a:bodyPr>
            <a:noAutofit/>
          </a:bodyPr>
          <a:lstStyle/>
          <a:p>
            <a:r>
              <a:rPr lang="en-GB" sz="3600" dirty="0" smtClean="0"/>
              <a:t>Watch this video.</a:t>
            </a:r>
            <a:br>
              <a:rPr lang="en-GB" sz="3600" dirty="0" smtClean="0"/>
            </a:br>
            <a:r>
              <a:rPr lang="en-GB" sz="3600" dirty="0" smtClean="0"/>
              <a:t>Think of how it could link to two different parts of the course and say why?</a:t>
            </a:r>
            <a:endParaRPr lang="en-GB" sz="3600" dirty="0"/>
          </a:p>
        </p:txBody>
      </p:sp>
      <p:pic>
        <p:nvPicPr>
          <p:cNvPr id="4" name="CTybEtDw4V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70712" y="1594579"/>
            <a:ext cx="8243911" cy="463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225689"/>
            <a:ext cx="3170712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Muscles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Muscles working in pairs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Respiratory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Blood vessels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Cardiovascular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Aerobic and anaerobic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Effects of exercise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Lever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Planes &amp; axis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Health and fitness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Components of fitness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Fitness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Principles of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Types of training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Heart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Preventing injury</a:t>
            </a:r>
          </a:p>
        </p:txBody>
      </p:sp>
    </p:spTree>
    <p:extLst>
      <p:ext uri="{BB962C8B-B14F-4D97-AF65-F5344CB8AC3E}">
        <p14:creationId xmlns:p14="http://schemas.microsoft.com/office/powerpoint/2010/main" val="257785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69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1800" b="1" dirty="0"/>
              <a:t>Using a team sporting activity of your choice (</a:t>
            </a:r>
            <a:r>
              <a:rPr lang="en-GB" sz="1800" b="1" dirty="0" err="1"/>
              <a:t>eg</a:t>
            </a:r>
            <a:r>
              <a:rPr lang="en-GB" sz="1800" b="1" dirty="0"/>
              <a:t> football, hockey), evaluate how appropriate it would be for a performer to use a mixture of interval training and weight training </a:t>
            </a:r>
            <a:endParaRPr lang="en-GB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3032" y="927279"/>
            <a:ext cx="1121749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AO1 – POINT – Knowledge of ice baths (1)</a:t>
            </a:r>
          </a:p>
          <a:p>
            <a:r>
              <a:rPr lang="en-GB" sz="2400" dirty="0" smtClean="0"/>
              <a:t>AO2 – EXPLAIN – Application to badminton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 smtClean="0">
                <a:solidFill>
                  <a:srgbClr val="FF0000"/>
                </a:solidFill>
              </a:rPr>
              <a:t>AO3 – APPLY – Analyse or evaluate the appropriateness to aid recovery</a:t>
            </a:r>
          </a:p>
          <a:p>
            <a:endParaRPr lang="en-GB" sz="2400" dirty="0" smtClean="0"/>
          </a:p>
          <a:p>
            <a:r>
              <a:rPr lang="en-GB" sz="2400" dirty="0" smtClean="0"/>
              <a:t>It is appropriate because…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You would prevent tedium or boredom by having two types of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Both training methods can be adapted to suit the needs of the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 smtClean="0"/>
              <a:t>It is not appropriate because…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Most team sports require cardiovascular endurance, so this may need more focus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HIIT training won’t always math the intensity of some positions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Too much training in one way, such as weight training, may slow you 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 smtClean="0"/>
              <a:t>A more appropriate training method could be…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/>
              <a:t>Plyometrics</a:t>
            </a:r>
            <a:r>
              <a:rPr lang="en-GB" sz="2400" dirty="0" smtClean="0"/>
              <a:t>/fartlek because…</a:t>
            </a:r>
            <a:endParaRPr lang="en-GB" sz="2400" dirty="0" smtClean="0"/>
          </a:p>
          <a:p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575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7031" y="156448"/>
            <a:ext cx="9144000" cy="1260228"/>
          </a:xfrm>
        </p:spPr>
        <p:txBody>
          <a:bodyPr/>
          <a:lstStyle/>
          <a:p>
            <a:r>
              <a:rPr lang="en-GB" dirty="0" smtClean="0"/>
              <a:t>Extended answer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456" y="1992179"/>
            <a:ext cx="11809927" cy="1655762"/>
          </a:xfrm>
        </p:spPr>
        <p:txBody>
          <a:bodyPr>
            <a:noAutofit/>
          </a:bodyPr>
          <a:lstStyle/>
          <a:p>
            <a:r>
              <a:rPr lang="en-GB" sz="2800" dirty="0" smtClean="0"/>
              <a:t>One 6 marker and one 9 marker on each paper = 20% of total mark for each paper</a:t>
            </a:r>
          </a:p>
          <a:p>
            <a:endParaRPr lang="en-GB" sz="2800" dirty="0"/>
          </a:p>
          <a:p>
            <a:r>
              <a:rPr lang="en-GB" sz="2800" dirty="0" smtClean="0"/>
              <a:t>Add in the other AO3 questions and that equals nearly 25%</a:t>
            </a:r>
          </a:p>
          <a:p>
            <a:endParaRPr lang="en-GB" sz="2800" dirty="0"/>
          </a:p>
          <a:p>
            <a:r>
              <a:rPr lang="en-GB" sz="2800" dirty="0" smtClean="0"/>
              <a:t>THEY ARE IMPORTANT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291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697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1800" b="1" dirty="0" smtClean="0"/>
              <a:t>Evaluate how appropriate an ice bath may be to aid recovery of a performer immediately after a game of badminton. </a:t>
            </a:r>
            <a:r>
              <a:rPr lang="en-GB" sz="3200" b="1" dirty="0" smtClean="0"/>
              <a:t>	</a:t>
            </a:r>
            <a:r>
              <a:rPr lang="en-GB" sz="1800" b="1" dirty="0" smtClean="0"/>
              <a:t>(6)</a:t>
            </a:r>
            <a:endParaRPr lang="en-GB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0225" y="861924"/>
            <a:ext cx="793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How do you think the marks are divided between the AO’s for a 6 mark question?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AO1 				AO2				AO3</a:t>
            </a:r>
          </a:p>
          <a:p>
            <a:r>
              <a:rPr lang="en-GB" dirty="0" smtClean="0"/>
              <a:t>   1				   2                                                                   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0457" y="2511381"/>
            <a:ext cx="9684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AO1 – POINT – Knowledge of ice baths</a:t>
            </a:r>
          </a:p>
          <a:p>
            <a:endParaRPr lang="en-GB" dirty="0"/>
          </a:p>
          <a:p>
            <a:r>
              <a:rPr lang="en-GB" dirty="0" smtClean="0"/>
              <a:t>AO2 – EXPLAIN – Application to Badminton</a:t>
            </a:r>
          </a:p>
          <a:p>
            <a:endParaRPr lang="en-GB" dirty="0"/>
          </a:p>
          <a:p>
            <a:r>
              <a:rPr lang="en-GB" dirty="0" smtClean="0"/>
              <a:t>AO3 – APPLY - analysis/evaluation of appropriateness to aid recovery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56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697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1800" b="1" dirty="0" smtClean="0"/>
              <a:t>Evaluate how appropriate an ice bath may be to aid recovery of a performer immediately after a game of badminton. </a:t>
            </a:r>
            <a:r>
              <a:rPr lang="en-GB" sz="3200" b="1" dirty="0" smtClean="0"/>
              <a:t>	</a:t>
            </a:r>
            <a:r>
              <a:rPr lang="en-GB" sz="1800" b="1" dirty="0" smtClean="0"/>
              <a:t>(6)</a:t>
            </a:r>
            <a:endParaRPr lang="en-GB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6062" y="1056068"/>
            <a:ext cx="1121749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AO1 – POINT – Knowledge of ice baths (1)</a:t>
            </a:r>
          </a:p>
          <a:p>
            <a:endParaRPr lang="en-GB" sz="2400" dirty="0"/>
          </a:p>
          <a:p>
            <a:r>
              <a:rPr lang="en-GB" sz="2400" dirty="0" smtClean="0"/>
              <a:t>What is any ice bath? </a:t>
            </a:r>
          </a:p>
          <a:p>
            <a:endParaRPr lang="en-GB" sz="2400" dirty="0"/>
          </a:p>
          <a:p>
            <a:r>
              <a:rPr lang="en-GB" sz="2400" b="1" dirty="0" smtClean="0"/>
              <a:t>A method of recovery that involves sitting in ice cold water to removes lactic acid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934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697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1800" b="1" dirty="0" smtClean="0"/>
              <a:t>Evaluate how appropriate an ice bath may be to aid recovery of a performer immediately after a game of badminton. </a:t>
            </a:r>
            <a:r>
              <a:rPr lang="en-GB" sz="3200" b="1" dirty="0" smtClean="0"/>
              <a:t>	</a:t>
            </a:r>
            <a:r>
              <a:rPr lang="en-GB" sz="1800" b="1" dirty="0" smtClean="0"/>
              <a:t>(6)</a:t>
            </a:r>
            <a:endParaRPr lang="en-GB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3032" y="1056068"/>
            <a:ext cx="112174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AO1 – POINT – Knowledge of ice baths (1)</a:t>
            </a:r>
          </a:p>
          <a:p>
            <a:endParaRPr lang="en-GB" sz="2400" dirty="0"/>
          </a:p>
          <a:p>
            <a:r>
              <a:rPr lang="en-GB" sz="2400" dirty="0" smtClean="0">
                <a:solidFill>
                  <a:srgbClr val="FF0000"/>
                </a:solidFill>
              </a:rPr>
              <a:t>AO2 – EXPLAIN – Application to badminton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Badminton can be aerobic and anaerobic (long in duration and some low intensity but mixed with high intensity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Rallies can be long and exhausting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Recovery may be needed due to a build up of lactic acid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Sprints and high intensity means EPOC may be needed after anaerobic exercise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192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697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GB" sz="1800" b="1" dirty="0" smtClean="0"/>
              <a:t>Evaluate how appropriate an ice bath may be to aid recovery of a performer immediately after a game of badminton. </a:t>
            </a:r>
            <a:r>
              <a:rPr lang="en-GB" sz="3200" b="1" dirty="0" smtClean="0"/>
              <a:t>	</a:t>
            </a:r>
            <a:r>
              <a:rPr lang="en-GB" sz="1800" b="1" dirty="0" smtClean="0"/>
              <a:t>(6)</a:t>
            </a:r>
            <a:endParaRPr lang="en-GB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3032" y="1056068"/>
            <a:ext cx="112174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AO1 – POINT – Knowledge of ice baths (1)</a:t>
            </a:r>
          </a:p>
          <a:p>
            <a:r>
              <a:rPr lang="en-GB" sz="2400" dirty="0" smtClean="0"/>
              <a:t>AO2 – EXPLAIN – Application to badminton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 smtClean="0">
                <a:solidFill>
                  <a:srgbClr val="FF0000"/>
                </a:solidFill>
              </a:rPr>
              <a:t>AO3 – APPLY – Analyse or evaluate the appropriateness to aid recovery</a:t>
            </a:r>
          </a:p>
          <a:p>
            <a:endParaRPr lang="en-GB" sz="2400" dirty="0" smtClean="0"/>
          </a:p>
          <a:p>
            <a:r>
              <a:rPr lang="en-GB" sz="2400" dirty="0" smtClean="0"/>
              <a:t>It is appropriate because…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Lactic acid could be a major issue, so anyway that removes it would be good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Its quick and simple to organise  with little specialist equipment or expertise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Could be incorporated into the cool down process easily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All the muscles can be submerged easily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 smtClean="0"/>
              <a:t>It is not appropriate because…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 person may need help getting in and out and nobody may be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They are not always available and they need to be done immediately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Not very pleasant and benefits could be achieved through cooldown and stretching</a:t>
            </a:r>
          </a:p>
          <a:p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923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697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1800" b="1" dirty="0" smtClean="0"/>
              <a:t>Using a team sporting activity of your choice (</a:t>
            </a:r>
            <a:r>
              <a:rPr lang="en-GB" sz="1800" b="1" dirty="0" err="1" smtClean="0"/>
              <a:t>eg</a:t>
            </a:r>
            <a:r>
              <a:rPr lang="en-GB" sz="1800" b="1" dirty="0" smtClean="0"/>
              <a:t> football, hockey), evaluate how appropriate it would be for a performer to use a mixture of interval training and weight training </a:t>
            </a:r>
            <a:endParaRPr lang="en-GB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0225" y="861924"/>
            <a:ext cx="793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How do you think the marks are divided between the AO’s for a 6 mark question?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AO1 				AO2				AO3</a:t>
            </a:r>
          </a:p>
          <a:p>
            <a:r>
              <a:rPr lang="en-GB" dirty="0" smtClean="0"/>
              <a:t>   2				   2                                                                   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0457" y="2511381"/>
            <a:ext cx="111917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AO1 – POINT – Knowledge of interval and weight training</a:t>
            </a:r>
          </a:p>
          <a:p>
            <a:endParaRPr lang="en-GB" dirty="0"/>
          </a:p>
          <a:p>
            <a:r>
              <a:rPr lang="en-GB" dirty="0" smtClean="0"/>
              <a:t>AO2 – EXPLAIN – Application to a team sporting activity</a:t>
            </a:r>
          </a:p>
          <a:p>
            <a:endParaRPr lang="en-GB" dirty="0"/>
          </a:p>
          <a:p>
            <a:r>
              <a:rPr lang="en-GB" dirty="0" smtClean="0"/>
              <a:t>AO3 – APPLY - analysis/evaluation of appropriateness of performer using interval and weight training to a team sport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66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69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1800" b="1" dirty="0"/>
              <a:t>Using a team sporting activity of your choice (</a:t>
            </a:r>
            <a:r>
              <a:rPr lang="en-GB" sz="1800" b="1" dirty="0" err="1"/>
              <a:t>eg</a:t>
            </a:r>
            <a:r>
              <a:rPr lang="en-GB" sz="1800" b="1" dirty="0"/>
              <a:t> football, hockey), evaluate how appropriate it would be for a performer to use a mixture of interval training and weight training </a:t>
            </a:r>
            <a:endParaRPr lang="en-GB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6062" y="1056068"/>
            <a:ext cx="1121749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AO1 – POINT – Knowledge of interval and weight training (2)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192282"/>
              </p:ext>
            </p:extLst>
          </p:nvPr>
        </p:nvGraphicFramePr>
        <p:xfrm>
          <a:off x="321970" y="1887064"/>
          <a:ext cx="1152659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296"/>
                <a:gridCol w="576329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Interval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Weight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Periods of work and periods of rest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Can be altered to suit aims (short or long intervals)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Can</a:t>
                      </a:r>
                      <a:r>
                        <a:rPr lang="en-GB" sz="2400" baseline="0" dirty="0" smtClean="0"/>
                        <a:t> be called High Intensity Interval Training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Weight training can be structured to work on muscular strength or endurance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/>
                        <a:t>Usually organised into sets and reps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8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69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1800" b="1" dirty="0"/>
              <a:t>Using a team sporting activity of your choice (</a:t>
            </a:r>
            <a:r>
              <a:rPr lang="en-GB" sz="1800" b="1" dirty="0" err="1"/>
              <a:t>eg</a:t>
            </a:r>
            <a:r>
              <a:rPr lang="en-GB" sz="1800" b="1" dirty="0"/>
              <a:t> football, hockey), evaluate how appropriate it would be for a performer to use a mixture of interval training and weight training </a:t>
            </a:r>
            <a:endParaRPr lang="en-GB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3032" y="1056068"/>
            <a:ext cx="112174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AO1 – POINT – Knowledge of ice baths (1)</a:t>
            </a:r>
          </a:p>
          <a:p>
            <a:endParaRPr lang="en-GB" sz="2400" dirty="0"/>
          </a:p>
          <a:p>
            <a:r>
              <a:rPr lang="en-GB" sz="2400" dirty="0" smtClean="0">
                <a:solidFill>
                  <a:srgbClr val="FF0000"/>
                </a:solidFill>
              </a:rPr>
              <a:t>AO2 – EXPLAIN – Application to badminton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Choose a appropriate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 stop start nature of interval training </a:t>
            </a:r>
            <a:r>
              <a:rPr lang="en-GB" sz="2400" dirty="0" err="1" smtClean="0"/>
              <a:t>mimicks</a:t>
            </a:r>
            <a:r>
              <a:rPr lang="en-GB" sz="2400" dirty="0" smtClean="0"/>
              <a:t> the sport. It is not continuous and same paced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High intensity period, where heart rate increases rapidly is just like in a (example)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Weight training is develops what is needed for the game. Strength increases the power which is needed in (example) Endurance stops tiredness and fatigue which would be useful for (example)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86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896</Words>
  <Application>Microsoft Office PowerPoint</Application>
  <PresentationFormat>Widescreen</PresentationFormat>
  <Paragraphs>129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Watch this video. Think of how it could link to two different parts of the course and say why?</vt:lpstr>
      <vt:lpstr>Extended answer questions</vt:lpstr>
      <vt:lpstr>Evaluate how appropriate an ice bath may be to aid recovery of a performer immediately after a game of badminton.  (6)</vt:lpstr>
      <vt:lpstr>Evaluate how appropriate an ice bath may be to aid recovery of a performer immediately after a game of badminton.  (6)</vt:lpstr>
      <vt:lpstr>Evaluate how appropriate an ice bath may be to aid recovery of a performer immediately after a game of badminton.  (6)</vt:lpstr>
      <vt:lpstr>Evaluate how appropriate an ice bath may be to aid recovery of a performer immediately after a game of badminton.  (6)</vt:lpstr>
      <vt:lpstr>Using a team sporting activity of your choice (eg football, hockey), evaluate how appropriate it would be for a performer to use a mixture of interval training and weight training </vt:lpstr>
      <vt:lpstr>Using a team sporting activity of your choice (eg football, hockey), evaluate how appropriate it would be for a performer to use a mixture of interval training and weight training </vt:lpstr>
      <vt:lpstr>Using a team sporting activity of your choice (eg football, hockey), evaluate how appropriate it would be for a performer to use a mixture of interval training and weight training </vt:lpstr>
      <vt:lpstr>Using a team sporting activity of your choice (eg football, hockey), evaluate how appropriate it would be for a performer to use a mixture of interval training and weight training </vt:lpstr>
    </vt:vector>
  </TitlesOfParts>
  <Company>LEARNING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Voyce, S (Holy Trinity Teacher)</dc:creator>
  <cp:lastModifiedBy>Voyce, S (Holy Trinity Teacher)</cp:lastModifiedBy>
  <cp:revision>10</cp:revision>
  <dcterms:created xsi:type="dcterms:W3CDTF">2018-05-02T17:17:53Z</dcterms:created>
  <dcterms:modified xsi:type="dcterms:W3CDTF">2018-05-03T13:55:33Z</dcterms:modified>
</cp:coreProperties>
</file>