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5" r:id="rId9"/>
    <p:sldId id="263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/>
    <p:restoredTop sz="68552"/>
  </p:normalViewPr>
  <p:slideViewPr>
    <p:cSldViewPr snapToGrid="0" snapToObjects="1">
      <p:cViewPr varScale="1">
        <p:scale>
          <a:sx n="76" d="100"/>
          <a:sy n="76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304F6-45C9-B840-9EE4-914D01736D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A2ACE93-ED4B-1A41-9876-99EF70E4E71F}">
      <dgm:prSet phldrT="[Text]"/>
      <dgm:spPr/>
      <dgm:t>
        <a:bodyPr/>
        <a:lstStyle/>
        <a:p>
          <a:r>
            <a:rPr lang="en-GB" dirty="0"/>
            <a:t>- Written Plan</a:t>
          </a:r>
        </a:p>
      </dgm:t>
    </dgm:pt>
    <dgm:pt modelId="{164BF347-B86F-6C45-9FAE-4CD8BFF5DC8C}" type="parTrans" cxnId="{C5876DF8-4702-624F-BA57-66C118F96D84}">
      <dgm:prSet/>
      <dgm:spPr/>
      <dgm:t>
        <a:bodyPr/>
        <a:lstStyle/>
        <a:p>
          <a:endParaRPr lang="en-GB"/>
        </a:p>
      </dgm:t>
    </dgm:pt>
    <dgm:pt modelId="{FB22A2E2-8020-1343-8DC9-39F11B8908F9}" type="sibTrans" cxnId="{C5876DF8-4702-624F-BA57-66C118F96D84}">
      <dgm:prSet/>
      <dgm:spPr/>
      <dgm:t>
        <a:bodyPr/>
        <a:lstStyle/>
        <a:p>
          <a:endParaRPr lang="en-GB"/>
        </a:p>
      </dgm:t>
    </dgm:pt>
    <dgm:pt modelId="{5E68C9A8-6E77-A449-91FB-FC21C44E8AEB}">
      <dgm:prSet phldrT="[Text]"/>
      <dgm:spPr/>
      <dgm:t>
        <a:bodyPr/>
        <a:lstStyle/>
        <a:p>
          <a:r>
            <a:rPr lang="en-GB" dirty="0"/>
            <a:t>- Electronical Document </a:t>
          </a:r>
        </a:p>
      </dgm:t>
    </dgm:pt>
    <dgm:pt modelId="{538B1CEE-1249-C744-B6AE-48BCA7CE4F15}" type="parTrans" cxnId="{768DECD9-95D6-D541-82F4-7BFE463694C8}">
      <dgm:prSet/>
      <dgm:spPr/>
      <dgm:t>
        <a:bodyPr/>
        <a:lstStyle/>
        <a:p>
          <a:endParaRPr lang="en-GB"/>
        </a:p>
      </dgm:t>
    </dgm:pt>
    <dgm:pt modelId="{C9DFC736-8400-1F4D-A98A-5D19B56BF3FF}" type="sibTrans" cxnId="{768DECD9-95D6-D541-82F4-7BFE463694C8}">
      <dgm:prSet/>
      <dgm:spPr/>
      <dgm:t>
        <a:bodyPr/>
        <a:lstStyle/>
        <a:p>
          <a:endParaRPr lang="en-GB"/>
        </a:p>
      </dgm:t>
    </dgm:pt>
    <dgm:pt modelId="{F7BD00C8-7488-BB45-AA5C-2336052367E3}">
      <dgm:prSet phldrT="[Text]"/>
      <dgm:spPr/>
      <dgm:t>
        <a:bodyPr/>
        <a:lstStyle/>
        <a:p>
          <a:r>
            <a:rPr lang="en-GB" dirty="0"/>
            <a:t>- Spreadsheet </a:t>
          </a:r>
        </a:p>
      </dgm:t>
    </dgm:pt>
    <dgm:pt modelId="{CC1EFC20-9AD9-0B41-9C06-016FF2B6A4E8}" type="parTrans" cxnId="{C0A501B2-479E-A34F-8D17-31651FEB105B}">
      <dgm:prSet/>
      <dgm:spPr/>
      <dgm:t>
        <a:bodyPr/>
        <a:lstStyle/>
        <a:p>
          <a:endParaRPr lang="en-GB"/>
        </a:p>
      </dgm:t>
    </dgm:pt>
    <dgm:pt modelId="{D5AACF8F-DB9A-7142-80EC-483E6ECCD495}" type="sibTrans" cxnId="{C0A501B2-479E-A34F-8D17-31651FEB105B}">
      <dgm:prSet/>
      <dgm:spPr/>
      <dgm:t>
        <a:bodyPr/>
        <a:lstStyle/>
        <a:p>
          <a:endParaRPr lang="en-GB"/>
        </a:p>
      </dgm:t>
    </dgm:pt>
    <dgm:pt modelId="{36C39E45-99F7-1C42-8161-FD2C6E82B8B0}">
      <dgm:prSet phldrT="[Text]"/>
      <dgm:spPr/>
      <dgm:t>
        <a:bodyPr/>
        <a:lstStyle/>
        <a:p>
          <a:r>
            <a:rPr lang="en-GB" dirty="0"/>
            <a:t>- Online Tools</a:t>
          </a:r>
        </a:p>
      </dgm:t>
    </dgm:pt>
    <dgm:pt modelId="{5BC322A3-C68B-4A40-8762-54A532F8461D}" type="parTrans" cxnId="{1DDCBB17-84E9-9E4D-87D8-C2E6166CD3B9}">
      <dgm:prSet/>
      <dgm:spPr/>
      <dgm:t>
        <a:bodyPr/>
        <a:lstStyle/>
        <a:p>
          <a:endParaRPr lang="en-GB"/>
        </a:p>
      </dgm:t>
    </dgm:pt>
    <dgm:pt modelId="{D06944C7-FD60-4243-875D-656547B92B7D}" type="sibTrans" cxnId="{1DDCBB17-84E9-9E4D-87D8-C2E6166CD3B9}">
      <dgm:prSet/>
      <dgm:spPr/>
      <dgm:t>
        <a:bodyPr/>
        <a:lstStyle/>
        <a:p>
          <a:endParaRPr lang="en-GB"/>
        </a:p>
      </dgm:t>
    </dgm:pt>
    <dgm:pt modelId="{A3C57BC4-F2E1-B847-A1E5-3E44F6577E7E}">
      <dgm:prSet phldrT="[Text]"/>
      <dgm:spPr/>
      <dgm:t>
        <a:bodyPr/>
        <a:lstStyle/>
        <a:p>
          <a:r>
            <a:rPr lang="en-GB" dirty="0"/>
            <a:t>- Personal Technology (Apps)</a:t>
          </a:r>
        </a:p>
      </dgm:t>
    </dgm:pt>
    <dgm:pt modelId="{5B024B50-BEB4-CE42-BEF2-080EBBA497EB}" type="parTrans" cxnId="{B8060A22-E96C-0A43-930B-33BC78B45B3C}">
      <dgm:prSet/>
      <dgm:spPr/>
      <dgm:t>
        <a:bodyPr/>
        <a:lstStyle/>
        <a:p>
          <a:endParaRPr lang="en-GB"/>
        </a:p>
      </dgm:t>
    </dgm:pt>
    <dgm:pt modelId="{6947888C-952E-6743-85F5-39C80F0F7180}" type="sibTrans" cxnId="{B8060A22-E96C-0A43-930B-33BC78B45B3C}">
      <dgm:prSet/>
      <dgm:spPr/>
      <dgm:t>
        <a:bodyPr/>
        <a:lstStyle/>
        <a:p>
          <a:endParaRPr lang="en-GB"/>
        </a:p>
      </dgm:t>
    </dgm:pt>
    <dgm:pt modelId="{D17B358E-73ED-2643-9823-91BBF985CCB0}" type="pres">
      <dgm:prSet presAssocID="{465304F6-45C9-B840-9EE4-914D01736D7E}" presName="linear" presStyleCnt="0">
        <dgm:presLayoutVars>
          <dgm:animLvl val="lvl"/>
          <dgm:resizeHandles val="exact"/>
        </dgm:presLayoutVars>
      </dgm:prSet>
      <dgm:spPr/>
    </dgm:pt>
    <dgm:pt modelId="{4A31A6CA-C9DD-6A44-BD72-3078499A5AD1}" type="pres">
      <dgm:prSet presAssocID="{FA2ACE93-ED4B-1A41-9876-99EF70E4E7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F91D62-EF39-0149-B932-76B83A9699DB}" type="pres">
      <dgm:prSet presAssocID="{FB22A2E2-8020-1343-8DC9-39F11B8908F9}" presName="spacer" presStyleCnt="0"/>
      <dgm:spPr/>
    </dgm:pt>
    <dgm:pt modelId="{C69D6F60-A964-0842-B944-37701F995E93}" type="pres">
      <dgm:prSet presAssocID="{5E68C9A8-6E77-A449-91FB-FC21C44E8A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569DEA-37FB-B541-84A3-2E76FD93FF3C}" type="pres">
      <dgm:prSet presAssocID="{C9DFC736-8400-1F4D-A98A-5D19B56BF3FF}" presName="spacer" presStyleCnt="0"/>
      <dgm:spPr/>
    </dgm:pt>
    <dgm:pt modelId="{32163092-37E0-AF4A-A8E4-C8A2EADBD42A}" type="pres">
      <dgm:prSet presAssocID="{F7BD00C8-7488-BB45-AA5C-2336052367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5CCBC4-BEA4-3E4D-A76D-A3A80ABAB634}" type="pres">
      <dgm:prSet presAssocID="{D5AACF8F-DB9A-7142-80EC-483E6ECCD495}" presName="spacer" presStyleCnt="0"/>
      <dgm:spPr/>
    </dgm:pt>
    <dgm:pt modelId="{44B418EA-42FA-7F41-A597-B274FBDB3AC3}" type="pres">
      <dgm:prSet presAssocID="{36C39E45-99F7-1C42-8161-FD2C6E82B8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519225-222D-9445-8886-B75928BF3C9E}" type="pres">
      <dgm:prSet presAssocID="{D06944C7-FD60-4243-875D-656547B92B7D}" presName="spacer" presStyleCnt="0"/>
      <dgm:spPr/>
    </dgm:pt>
    <dgm:pt modelId="{839CBB05-8960-6D45-B001-124AAEEE114B}" type="pres">
      <dgm:prSet presAssocID="{A3C57BC4-F2E1-B847-A1E5-3E44F6577E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26540D-4740-3149-A866-C391E0B423A9}" type="presOf" srcId="{F7BD00C8-7488-BB45-AA5C-2336052367E3}" destId="{32163092-37E0-AF4A-A8E4-C8A2EADBD42A}" srcOrd="0" destOrd="0" presId="urn:microsoft.com/office/officeart/2005/8/layout/vList2"/>
    <dgm:cxn modelId="{F6C57114-897D-EE46-BC8E-1E1F9A0D480D}" type="presOf" srcId="{5E68C9A8-6E77-A449-91FB-FC21C44E8AEB}" destId="{C69D6F60-A964-0842-B944-37701F995E93}" srcOrd="0" destOrd="0" presId="urn:microsoft.com/office/officeart/2005/8/layout/vList2"/>
    <dgm:cxn modelId="{1DDCBB17-84E9-9E4D-87D8-C2E6166CD3B9}" srcId="{465304F6-45C9-B840-9EE4-914D01736D7E}" destId="{36C39E45-99F7-1C42-8161-FD2C6E82B8B0}" srcOrd="3" destOrd="0" parTransId="{5BC322A3-C68B-4A40-8762-54A532F8461D}" sibTransId="{D06944C7-FD60-4243-875D-656547B92B7D}"/>
    <dgm:cxn modelId="{B8060A22-E96C-0A43-930B-33BC78B45B3C}" srcId="{465304F6-45C9-B840-9EE4-914D01736D7E}" destId="{A3C57BC4-F2E1-B847-A1E5-3E44F6577E7E}" srcOrd="4" destOrd="0" parTransId="{5B024B50-BEB4-CE42-BEF2-080EBBA497EB}" sibTransId="{6947888C-952E-6743-85F5-39C80F0F7180}"/>
    <dgm:cxn modelId="{9370429B-3B24-B046-893E-A83E4E02DFBF}" type="presOf" srcId="{36C39E45-99F7-1C42-8161-FD2C6E82B8B0}" destId="{44B418EA-42FA-7F41-A597-B274FBDB3AC3}" srcOrd="0" destOrd="0" presId="urn:microsoft.com/office/officeart/2005/8/layout/vList2"/>
    <dgm:cxn modelId="{FEC4EBA4-DEE8-E04E-A74B-6C59B95BB8B4}" type="presOf" srcId="{FA2ACE93-ED4B-1A41-9876-99EF70E4E71F}" destId="{4A31A6CA-C9DD-6A44-BD72-3078499A5AD1}" srcOrd="0" destOrd="0" presId="urn:microsoft.com/office/officeart/2005/8/layout/vList2"/>
    <dgm:cxn modelId="{C0A501B2-479E-A34F-8D17-31651FEB105B}" srcId="{465304F6-45C9-B840-9EE4-914D01736D7E}" destId="{F7BD00C8-7488-BB45-AA5C-2336052367E3}" srcOrd="2" destOrd="0" parTransId="{CC1EFC20-9AD9-0B41-9C06-016FF2B6A4E8}" sibTransId="{D5AACF8F-DB9A-7142-80EC-483E6ECCD495}"/>
    <dgm:cxn modelId="{768DECD9-95D6-D541-82F4-7BFE463694C8}" srcId="{465304F6-45C9-B840-9EE4-914D01736D7E}" destId="{5E68C9A8-6E77-A449-91FB-FC21C44E8AEB}" srcOrd="1" destOrd="0" parTransId="{538B1CEE-1249-C744-B6AE-48BCA7CE4F15}" sibTransId="{C9DFC736-8400-1F4D-A98A-5D19B56BF3FF}"/>
    <dgm:cxn modelId="{16BDD1E4-ABB2-2A47-989F-4A6F8244CDF4}" type="presOf" srcId="{465304F6-45C9-B840-9EE4-914D01736D7E}" destId="{D17B358E-73ED-2643-9823-91BBF985CCB0}" srcOrd="0" destOrd="0" presId="urn:microsoft.com/office/officeart/2005/8/layout/vList2"/>
    <dgm:cxn modelId="{C5876DF8-4702-624F-BA57-66C118F96D84}" srcId="{465304F6-45C9-B840-9EE4-914D01736D7E}" destId="{FA2ACE93-ED4B-1A41-9876-99EF70E4E71F}" srcOrd="0" destOrd="0" parTransId="{164BF347-B86F-6C45-9FAE-4CD8BFF5DC8C}" sibTransId="{FB22A2E2-8020-1343-8DC9-39F11B8908F9}"/>
    <dgm:cxn modelId="{0600E7FF-A8B6-1549-948A-C823DCE59262}" type="presOf" srcId="{A3C57BC4-F2E1-B847-A1E5-3E44F6577E7E}" destId="{839CBB05-8960-6D45-B001-124AAEEE114B}" srcOrd="0" destOrd="0" presId="urn:microsoft.com/office/officeart/2005/8/layout/vList2"/>
    <dgm:cxn modelId="{2D78EE77-F1F7-FB40-A191-A4BA91EC6AC0}" type="presParOf" srcId="{D17B358E-73ED-2643-9823-91BBF985CCB0}" destId="{4A31A6CA-C9DD-6A44-BD72-3078499A5AD1}" srcOrd="0" destOrd="0" presId="urn:microsoft.com/office/officeart/2005/8/layout/vList2"/>
    <dgm:cxn modelId="{0D2F20CB-20A9-8441-8688-8736D0905A92}" type="presParOf" srcId="{D17B358E-73ED-2643-9823-91BBF985CCB0}" destId="{F1F91D62-EF39-0149-B932-76B83A9699DB}" srcOrd="1" destOrd="0" presId="urn:microsoft.com/office/officeart/2005/8/layout/vList2"/>
    <dgm:cxn modelId="{49B02D5A-EFF8-C243-BEE5-9AC3590C8219}" type="presParOf" srcId="{D17B358E-73ED-2643-9823-91BBF985CCB0}" destId="{C69D6F60-A964-0842-B944-37701F995E93}" srcOrd="2" destOrd="0" presId="urn:microsoft.com/office/officeart/2005/8/layout/vList2"/>
    <dgm:cxn modelId="{ACE6D96F-EF90-A04B-859C-5A22A3FD5448}" type="presParOf" srcId="{D17B358E-73ED-2643-9823-91BBF985CCB0}" destId="{61569DEA-37FB-B541-84A3-2E76FD93FF3C}" srcOrd="3" destOrd="0" presId="urn:microsoft.com/office/officeart/2005/8/layout/vList2"/>
    <dgm:cxn modelId="{2732CF6F-5DD2-6C43-948D-7FFD10AA7B92}" type="presParOf" srcId="{D17B358E-73ED-2643-9823-91BBF985CCB0}" destId="{32163092-37E0-AF4A-A8E4-C8A2EADBD42A}" srcOrd="4" destOrd="0" presId="urn:microsoft.com/office/officeart/2005/8/layout/vList2"/>
    <dgm:cxn modelId="{D28DED0C-D9D1-014C-B9CE-5113EF228578}" type="presParOf" srcId="{D17B358E-73ED-2643-9823-91BBF985CCB0}" destId="{3C5CCBC4-BEA4-3E4D-A76D-A3A80ABAB634}" srcOrd="5" destOrd="0" presId="urn:microsoft.com/office/officeart/2005/8/layout/vList2"/>
    <dgm:cxn modelId="{D8F635DD-650A-0E44-B1F9-FBA0A3498BA7}" type="presParOf" srcId="{D17B358E-73ED-2643-9823-91BBF985CCB0}" destId="{44B418EA-42FA-7F41-A597-B274FBDB3AC3}" srcOrd="6" destOrd="0" presId="urn:microsoft.com/office/officeart/2005/8/layout/vList2"/>
    <dgm:cxn modelId="{5D07A46A-11BE-1343-A787-2E164D5D3038}" type="presParOf" srcId="{D17B358E-73ED-2643-9823-91BBF985CCB0}" destId="{59519225-222D-9445-8886-B75928BF3C9E}" srcOrd="7" destOrd="0" presId="urn:microsoft.com/office/officeart/2005/8/layout/vList2"/>
    <dgm:cxn modelId="{8CD8D7EA-5203-1741-8810-D2BBD215E142}" type="presParOf" srcId="{D17B358E-73ED-2643-9823-91BBF985CCB0}" destId="{839CBB05-8960-6D45-B001-124AAEEE11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5A68F-520F-4A4F-A999-9B4EB9C4D21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E2A010-486B-479E-8525-6F7967C20D72}">
      <dgm:prSet/>
      <dgm:spPr/>
      <dgm:t>
        <a:bodyPr/>
        <a:lstStyle/>
        <a:p>
          <a:pPr>
            <a:defRPr cap="all"/>
          </a:pPr>
          <a:r>
            <a:rPr lang="en-US" b="1" baseline="0"/>
            <a:t>Increase in physical activity levels</a:t>
          </a:r>
          <a:endParaRPr lang="en-US"/>
        </a:p>
      </dgm:t>
    </dgm:pt>
    <dgm:pt modelId="{04A6954B-3DD8-486C-909F-3055B8B65D69}" type="parTrans" cxnId="{C51EA57F-EABF-48D5-A9A7-A9351C7D192E}">
      <dgm:prSet/>
      <dgm:spPr/>
      <dgm:t>
        <a:bodyPr/>
        <a:lstStyle/>
        <a:p>
          <a:endParaRPr lang="en-US"/>
        </a:p>
      </dgm:t>
    </dgm:pt>
    <dgm:pt modelId="{50D58085-68D0-407A-880B-C26EA303BF39}" type="sibTrans" cxnId="{C51EA57F-EABF-48D5-A9A7-A9351C7D192E}">
      <dgm:prSet/>
      <dgm:spPr/>
      <dgm:t>
        <a:bodyPr/>
        <a:lstStyle/>
        <a:p>
          <a:endParaRPr lang="en-US"/>
        </a:p>
      </dgm:t>
    </dgm:pt>
    <dgm:pt modelId="{C44968DB-D367-4CE7-A200-CC0BD9C71F0C}">
      <dgm:prSet/>
      <dgm:spPr/>
      <dgm:t>
        <a:bodyPr/>
        <a:lstStyle/>
        <a:p>
          <a:pPr>
            <a:defRPr cap="all"/>
          </a:pPr>
          <a:r>
            <a:rPr lang="en-US" b="1" baseline="0"/>
            <a:t>To participate in sporting activity</a:t>
          </a:r>
          <a:endParaRPr lang="en-US"/>
        </a:p>
      </dgm:t>
    </dgm:pt>
    <dgm:pt modelId="{F7D98191-7181-4935-ADD8-19C200CF4AB4}" type="parTrans" cxnId="{29E36BFB-5AAB-47ED-B223-F5464FDAB64E}">
      <dgm:prSet/>
      <dgm:spPr/>
      <dgm:t>
        <a:bodyPr/>
        <a:lstStyle/>
        <a:p>
          <a:endParaRPr lang="en-US"/>
        </a:p>
      </dgm:t>
    </dgm:pt>
    <dgm:pt modelId="{01D1F99C-ECBB-40D1-ABE4-42228CF7EE65}" type="sibTrans" cxnId="{29E36BFB-5AAB-47ED-B223-F5464FDAB64E}">
      <dgm:prSet/>
      <dgm:spPr/>
      <dgm:t>
        <a:bodyPr/>
        <a:lstStyle/>
        <a:p>
          <a:endParaRPr lang="en-US"/>
        </a:p>
      </dgm:t>
    </dgm:pt>
    <dgm:pt modelId="{07AF1577-B6DF-40EA-B223-98BBFD97503A}">
      <dgm:prSet/>
      <dgm:spPr/>
      <dgm:t>
        <a:bodyPr/>
        <a:lstStyle/>
        <a:p>
          <a:pPr>
            <a:defRPr cap="all"/>
          </a:pPr>
          <a:r>
            <a:rPr lang="en-US" b="1" baseline="0"/>
            <a:t>Join a sports club or an organisation </a:t>
          </a:r>
          <a:endParaRPr lang="en-US"/>
        </a:p>
      </dgm:t>
    </dgm:pt>
    <dgm:pt modelId="{BEDE33BE-5179-466D-8590-712C3FE4D3C1}" type="parTrans" cxnId="{22551C21-9D45-4E03-B1FE-EA6818B3EF6F}">
      <dgm:prSet/>
      <dgm:spPr/>
      <dgm:t>
        <a:bodyPr/>
        <a:lstStyle/>
        <a:p>
          <a:endParaRPr lang="en-US"/>
        </a:p>
      </dgm:t>
    </dgm:pt>
    <dgm:pt modelId="{4B29495C-B4C0-477F-925A-DE00FBD63308}" type="sibTrans" cxnId="{22551C21-9D45-4E03-B1FE-EA6818B3EF6F}">
      <dgm:prSet/>
      <dgm:spPr/>
      <dgm:t>
        <a:bodyPr/>
        <a:lstStyle/>
        <a:p>
          <a:endParaRPr lang="en-US"/>
        </a:p>
      </dgm:t>
    </dgm:pt>
    <dgm:pt modelId="{7033E273-0D1B-4610-8006-82D6B0543DFB}">
      <dgm:prSet/>
      <dgm:spPr/>
      <dgm:t>
        <a:bodyPr/>
        <a:lstStyle/>
        <a:p>
          <a:pPr>
            <a:defRPr cap="all"/>
          </a:pPr>
          <a:r>
            <a:rPr lang="en-US" b="1" baseline="0"/>
            <a:t>Change diet / eating habits </a:t>
          </a:r>
          <a:endParaRPr lang="en-US"/>
        </a:p>
      </dgm:t>
    </dgm:pt>
    <dgm:pt modelId="{6A6883B8-DD84-4754-A743-29E004F2A0F8}" type="parTrans" cxnId="{F1C543C3-79B1-4633-91F6-ADBF7DE1ED01}">
      <dgm:prSet/>
      <dgm:spPr/>
      <dgm:t>
        <a:bodyPr/>
        <a:lstStyle/>
        <a:p>
          <a:endParaRPr lang="en-US"/>
        </a:p>
      </dgm:t>
    </dgm:pt>
    <dgm:pt modelId="{8372FB71-DB77-4735-8CAA-F6BDB3297D9D}" type="sibTrans" cxnId="{F1C543C3-79B1-4633-91F6-ADBF7DE1ED01}">
      <dgm:prSet/>
      <dgm:spPr/>
      <dgm:t>
        <a:bodyPr/>
        <a:lstStyle/>
        <a:p>
          <a:endParaRPr lang="en-US"/>
        </a:p>
      </dgm:t>
    </dgm:pt>
    <dgm:pt modelId="{3A272AE6-BA3C-45C2-9BC6-1F46D4E767FC}">
      <dgm:prSet/>
      <dgm:spPr/>
      <dgm:t>
        <a:bodyPr/>
        <a:lstStyle/>
        <a:p>
          <a:pPr>
            <a:defRPr cap="all"/>
          </a:pPr>
          <a:r>
            <a:rPr lang="en-US" b="1" baseline="0"/>
            <a:t>Take up a new hobby</a:t>
          </a:r>
          <a:endParaRPr lang="en-US"/>
        </a:p>
      </dgm:t>
    </dgm:pt>
    <dgm:pt modelId="{D744A406-BC13-44AE-86DF-F512FD577170}" type="parTrans" cxnId="{DF02E702-7B69-40CA-BF94-C61266E9A936}">
      <dgm:prSet/>
      <dgm:spPr/>
      <dgm:t>
        <a:bodyPr/>
        <a:lstStyle/>
        <a:p>
          <a:endParaRPr lang="en-US"/>
        </a:p>
      </dgm:t>
    </dgm:pt>
    <dgm:pt modelId="{D994BA5D-3221-43F8-93C5-859CF2DD98A5}" type="sibTrans" cxnId="{DF02E702-7B69-40CA-BF94-C61266E9A936}">
      <dgm:prSet/>
      <dgm:spPr/>
      <dgm:t>
        <a:bodyPr/>
        <a:lstStyle/>
        <a:p>
          <a:endParaRPr lang="en-US"/>
        </a:p>
      </dgm:t>
    </dgm:pt>
    <dgm:pt modelId="{D2A12AA7-B075-4745-A86E-C7D0166937C9}" type="pres">
      <dgm:prSet presAssocID="{B6B5A68F-520F-4A4F-A999-9B4EB9C4D210}" presName="root" presStyleCnt="0">
        <dgm:presLayoutVars>
          <dgm:dir/>
          <dgm:resizeHandles val="exact"/>
        </dgm:presLayoutVars>
      </dgm:prSet>
      <dgm:spPr/>
    </dgm:pt>
    <dgm:pt modelId="{92AFDA0A-81FF-4C4E-9864-A885CDD47B12}" type="pres">
      <dgm:prSet presAssocID="{0CE2A010-486B-479E-8525-6F7967C20D72}" presName="compNode" presStyleCnt="0"/>
      <dgm:spPr/>
    </dgm:pt>
    <dgm:pt modelId="{D0FBE7BA-2837-41A5-9070-61BAC6D40B21}" type="pres">
      <dgm:prSet presAssocID="{0CE2A010-486B-479E-8525-6F7967C20D7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3CE3B6-EC67-463A-8CBF-36B04A28554E}" type="pres">
      <dgm:prSet presAssocID="{0CE2A010-486B-479E-8525-6F7967C20D7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6606C6E-3BC9-458F-9830-8A8D2FA4CFB3}" type="pres">
      <dgm:prSet presAssocID="{0CE2A010-486B-479E-8525-6F7967C20D72}" presName="spaceRect" presStyleCnt="0"/>
      <dgm:spPr/>
    </dgm:pt>
    <dgm:pt modelId="{AF004BA8-9918-442D-8FBD-ADD3B61CED88}" type="pres">
      <dgm:prSet presAssocID="{0CE2A010-486B-479E-8525-6F7967C20D72}" presName="textRect" presStyleLbl="revTx" presStyleIdx="0" presStyleCnt="5">
        <dgm:presLayoutVars>
          <dgm:chMax val="1"/>
          <dgm:chPref val="1"/>
        </dgm:presLayoutVars>
      </dgm:prSet>
      <dgm:spPr/>
    </dgm:pt>
    <dgm:pt modelId="{1ADF8A64-7EAE-49F3-9719-A7A0869802A5}" type="pres">
      <dgm:prSet presAssocID="{50D58085-68D0-407A-880B-C26EA303BF39}" presName="sibTrans" presStyleCnt="0"/>
      <dgm:spPr/>
    </dgm:pt>
    <dgm:pt modelId="{4E894CA7-988C-4555-B517-FEA8C6331DCE}" type="pres">
      <dgm:prSet presAssocID="{C44968DB-D367-4CE7-A200-CC0BD9C71F0C}" presName="compNode" presStyleCnt="0"/>
      <dgm:spPr/>
    </dgm:pt>
    <dgm:pt modelId="{1F1E44D6-2E1C-45DD-BA17-7B0E7BE56B19}" type="pres">
      <dgm:prSet presAssocID="{C44968DB-D367-4CE7-A200-CC0BD9C71F0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D07F045-5C33-4EC4-B491-E9C8880305B2}" type="pres">
      <dgm:prSet presAssocID="{C44968DB-D367-4CE7-A200-CC0BD9C71F0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3F3B9A79-FE64-43D3-A970-8C4A4343EE27}" type="pres">
      <dgm:prSet presAssocID="{C44968DB-D367-4CE7-A200-CC0BD9C71F0C}" presName="spaceRect" presStyleCnt="0"/>
      <dgm:spPr/>
    </dgm:pt>
    <dgm:pt modelId="{6BE72F45-96C5-4C50-BDD5-88FC7A670533}" type="pres">
      <dgm:prSet presAssocID="{C44968DB-D367-4CE7-A200-CC0BD9C71F0C}" presName="textRect" presStyleLbl="revTx" presStyleIdx="1" presStyleCnt="5">
        <dgm:presLayoutVars>
          <dgm:chMax val="1"/>
          <dgm:chPref val="1"/>
        </dgm:presLayoutVars>
      </dgm:prSet>
      <dgm:spPr/>
    </dgm:pt>
    <dgm:pt modelId="{ECB8C7E2-AA32-49A2-BE6A-EA5ACDAD27A9}" type="pres">
      <dgm:prSet presAssocID="{01D1F99C-ECBB-40D1-ABE4-42228CF7EE65}" presName="sibTrans" presStyleCnt="0"/>
      <dgm:spPr/>
    </dgm:pt>
    <dgm:pt modelId="{02224FDA-0D46-4D34-B330-5A3279D5EB51}" type="pres">
      <dgm:prSet presAssocID="{07AF1577-B6DF-40EA-B223-98BBFD97503A}" presName="compNode" presStyleCnt="0"/>
      <dgm:spPr/>
    </dgm:pt>
    <dgm:pt modelId="{659B701E-75E6-457A-AA50-28F2B39D0712}" type="pres">
      <dgm:prSet presAssocID="{07AF1577-B6DF-40EA-B223-98BBFD97503A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8973B56-EB57-4C3E-9C91-707DF55503F2}" type="pres">
      <dgm:prSet presAssocID="{07AF1577-B6DF-40EA-B223-98BBFD9750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F9BBFC64-6880-467F-9971-BC88403093D2}" type="pres">
      <dgm:prSet presAssocID="{07AF1577-B6DF-40EA-B223-98BBFD97503A}" presName="spaceRect" presStyleCnt="0"/>
      <dgm:spPr/>
    </dgm:pt>
    <dgm:pt modelId="{1F0669C7-101C-4A3F-B825-BC3C293C5E66}" type="pres">
      <dgm:prSet presAssocID="{07AF1577-B6DF-40EA-B223-98BBFD97503A}" presName="textRect" presStyleLbl="revTx" presStyleIdx="2" presStyleCnt="5">
        <dgm:presLayoutVars>
          <dgm:chMax val="1"/>
          <dgm:chPref val="1"/>
        </dgm:presLayoutVars>
      </dgm:prSet>
      <dgm:spPr/>
    </dgm:pt>
    <dgm:pt modelId="{E25B232F-728F-4AA8-AB7D-E215E704F7D0}" type="pres">
      <dgm:prSet presAssocID="{4B29495C-B4C0-477F-925A-DE00FBD63308}" presName="sibTrans" presStyleCnt="0"/>
      <dgm:spPr/>
    </dgm:pt>
    <dgm:pt modelId="{33800806-9B2F-4F3A-9CA3-70D69AF9035C}" type="pres">
      <dgm:prSet presAssocID="{7033E273-0D1B-4610-8006-82D6B0543DFB}" presName="compNode" presStyleCnt="0"/>
      <dgm:spPr/>
    </dgm:pt>
    <dgm:pt modelId="{6652608F-1CAA-495F-8E63-011C314C8783}" type="pres">
      <dgm:prSet presAssocID="{7033E273-0D1B-4610-8006-82D6B0543DF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39EDF18-FBCD-47B7-955E-F26CBA373B13}" type="pres">
      <dgm:prSet presAssocID="{7033E273-0D1B-4610-8006-82D6B0543D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627575E0-4BD6-4521-99E8-F3ECECFA5618}" type="pres">
      <dgm:prSet presAssocID="{7033E273-0D1B-4610-8006-82D6B0543DFB}" presName="spaceRect" presStyleCnt="0"/>
      <dgm:spPr/>
    </dgm:pt>
    <dgm:pt modelId="{6E7A6E19-63DD-4AE9-A797-231BF9D81828}" type="pres">
      <dgm:prSet presAssocID="{7033E273-0D1B-4610-8006-82D6B0543DFB}" presName="textRect" presStyleLbl="revTx" presStyleIdx="3" presStyleCnt="5">
        <dgm:presLayoutVars>
          <dgm:chMax val="1"/>
          <dgm:chPref val="1"/>
        </dgm:presLayoutVars>
      </dgm:prSet>
      <dgm:spPr/>
    </dgm:pt>
    <dgm:pt modelId="{45DE41D5-B8C8-46FE-8E15-5E29F8873C35}" type="pres">
      <dgm:prSet presAssocID="{8372FB71-DB77-4735-8CAA-F6BDB3297D9D}" presName="sibTrans" presStyleCnt="0"/>
      <dgm:spPr/>
    </dgm:pt>
    <dgm:pt modelId="{A33EA5C5-C774-457B-9B77-01570AD9EF62}" type="pres">
      <dgm:prSet presAssocID="{3A272AE6-BA3C-45C2-9BC6-1F46D4E767FC}" presName="compNode" presStyleCnt="0"/>
      <dgm:spPr/>
    </dgm:pt>
    <dgm:pt modelId="{D5EE77FF-C34C-406F-A063-FE42D8604FE4}" type="pres">
      <dgm:prSet presAssocID="{3A272AE6-BA3C-45C2-9BC6-1F46D4E767FC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0982082-EC60-4C9E-AB40-0F0149DC40D5}" type="pres">
      <dgm:prSet presAssocID="{3A272AE6-BA3C-45C2-9BC6-1F46D4E767F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8DD2CA66-1FB2-40F4-BACA-4E93D6365CC3}" type="pres">
      <dgm:prSet presAssocID="{3A272AE6-BA3C-45C2-9BC6-1F46D4E767FC}" presName="spaceRect" presStyleCnt="0"/>
      <dgm:spPr/>
    </dgm:pt>
    <dgm:pt modelId="{21D18A73-2DAF-41F7-83E1-FE13BB0150A7}" type="pres">
      <dgm:prSet presAssocID="{3A272AE6-BA3C-45C2-9BC6-1F46D4E767F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F02E702-7B69-40CA-BF94-C61266E9A936}" srcId="{B6B5A68F-520F-4A4F-A999-9B4EB9C4D210}" destId="{3A272AE6-BA3C-45C2-9BC6-1F46D4E767FC}" srcOrd="4" destOrd="0" parTransId="{D744A406-BC13-44AE-86DF-F512FD577170}" sibTransId="{D994BA5D-3221-43F8-93C5-859CF2DD98A5}"/>
    <dgm:cxn modelId="{22551C21-9D45-4E03-B1FE-EA6818B3EF6F}" srcId="{B6B5A68F-520F-4A4F-A999-9B4EB9C4D210}" destId="{07AF1577-B6DF-40EA-B223-98BBFD97503A}" srcOrd="2" destOrd="0" parTransId="{BEDE33BE-5179-466D-8590-712C3FE4D3C1}" sibTransId="{4B29495C-B4C0-477F-925A-DE00FBD63308}"/>
    <dgm:cxn modelId="{9FCA8A56-C0D2-486E-A020-AF96EDE95AE1}" type="presOf" srcId="{0CE2A010-486B-479E-8525-6F7967C20D72}" destId="{AF004BA8-9918-442D-8FBD-ADD3B61CED88}" srcOrd="0" destOrd="0" presId="urn:microsoft.com/office/officeart/2018/5/layout/IconLeafLabelList"/>
    <dgm:cxn modelId="{DBFAD666-44A7-4F86-895B-46C83D9FCE5E}" type="presOf" srcId="{3A272AE6-BA3C-45C2-9BC6-1F46D4E767FC}" destId="{21D18A73-2DAF-41F7-83E1-FE13BB0150A7}" srcOrd="0" destOrd="0" presId="urn:microsoft.com/office/officeart/2018/5/layout/IconLeafLabelList"/>
    <dgm:cxn modelId="{18744D7F-4C79-42E6-B7EF-F7A7010B1662}" type="presOf" srcId="{C44968DB-D367-4CE7-A200-CC0BD9C71F0C}" destId="{6BE72F45-96C5-4C50-BDD5-88FC7A670533}" srcOrd="0" destOrd="0" presId="urn:microsoft.com/office/officeart/2018/5/layout/IconLeafLabelList"/>
    <dgm:cxn modelId="{C51EA57F-EABF-48D5-A9A7-A9351C7D192E}" srcId="{B6B5A68F-520F-4A4F-A999-9B4EB9C4D210}" destId="{0CE2A010-486B-479E-8525-6F7967C20D72}" srcOrd="0" destOrd="0" parTransId="{04A6954B-3DD8-486C-909F-3055B8B65D69}" sibTransId="{50D58085-68D0-407A-880B-C26EA303BF39}"/>
    <dgm:cxn modelId="{582667AD-E1EB-4F68-8C09-6CEB926098AC}" type="presOf" srcId="{B6B5A68F-520F-4A4F-A999-9B4EB9C4D210}" destId="{D2A12AA7-B075-4745-A86E-C7D0166937C9}" srcOrd="0" destOrd="0" presId="urn:microsoft.com/office/officeart/2018/5/layout/IconLeafLabelList"/>
    <dgm:cxn modelId="{F1C543C3-79B1-4633-91F6-ADBF7DE1ED01}" srcId="{B6B5A68F-520F-4A4F-A999-9B4EB9C4D210}" destId="{7033E273-0D1B-4610-8006-82D6B0543DFB}" srcOrd="3" destOrd="0" parTransId="{6A6883B8-DD84-4754-A743-29E004F2A0F8}" sibTransId="{8372FB71-DB77-4735-8CAA-F6BDB3297D9D}"/>
    <dgm:cxn modelId="{CDFD2DD1-73B6-4370-997C-5D8462E189D0}" type="presOf" srcId="{07AF1577-B6DF-40EA-B223-98BBFD97503A}" destId="{1F0669C7-101C-4A3F-B825-BC3C293C5E66}" srcOrd="0" destOrd="0" presId="urn:microsoft.com/office/officeart/2018/5/layout/IconLeafLabelList"/>
    <dgm:cxn modelId="{220E53EB-38A3-4308-9FAA-8EB9E17E3E29}" type="presOf" srcId="{7033E273-0D1B-4610-8006-82D6B0543DFB}" destId="{6E7A6E19-63DD-4AE9-A797-231BF9D81828}" srcOrd="0" destOrd="0" presId="urn:microsoft.com/office/officeart/2018/5/layout/IconLeafLabelList"/>
    <dgm:cxn modelId="{29E36BFB-5AAB-47ED-B223-F5464FDAB64E}" srcId="{B6B5A68F-520F-4A4F-A999-9B4EB9C4D210}" destId="{C44968DB-D367-4CE7-A200-CC0BD9C71F0C}" srcOrd="1" destOrd="0" parTransId="{F7D98191-7181-4935-ADD8-19C200CF4AB4}" sibTransId="{01D1F99C-ECBB-40D1-ABE4-42228CF7EE65}"/>
    <dgm:cxn modelId="{4D8C7CF4-5274-40AF-89E2-8BEC639B51D3}" type="presParOf" srcId="{D2A12AA7-B075-4745-A86E-C7D0166937C9}" destId="{92AFDA0A-81FF-4C4E-9864-A885CDD47B12}" srcOrd="0" destOrd="0" presId="urn:microsoft.com/office/officeart/2018/5/layout/IconLeafLabelList"/>
    <dgm:cxn modelId="{954B3C53-D638-47DC-A405-E964CD4D119D}" type="presParOf" srcId="{92AFDA0A-81FF-4C4E-9864-A885CDD47B12}" destId="{D0FBE7BA-2837-41A5-9070-61BAC6D40B21}" srcOrd="0" destOrd="0" presId="urn:microsoft.com/office/officeart/2018/5/layout/IconLeafLabelList"/>
    <dgm:cxn modelId="{799AD431-E831-4255-82A9-EC9EAF3F2B07}" type="presParOf" srcId="{92AFDA0A-81FF-4C4E-9864-A885CDD47B12}" destId="{A73CE3B6-EC67-463A-8CBF-36B04A28554E}" srcOrd="1" destOrd="0" presId="urn:microsoft.com/office/officeart/2018/5/layout/IconLeafLabelList"/>
    <dgm:cxn modelId="{91B4E6DB-6BE5-4C62-8F5A-BDC43C368EE9}" type="presParOf" srcId="{92AFDA0A-81FF-4C4E-9864-A885CDD47B12}" destId="{F6606C6E-3BC9-458F-9830-8A8D2FA4CFB3}" srcOrd="2" destOrd="0" presId="urn:microsoft.com/office/officeart/2018/5/layout/IconLeafLabelList"/>
    <dgm:cxn modelId="{9D5C98B9-EE2C-4449-AFB0-85CC78959491}" type="presParOf" srcId="{92AFDA0A-81FF-4C4E-9864-A885CDD47B12}" destId="{AF004BA8-9918-442D-8FBD-ADD3B61CED88}" srcOrd="3" destOrd="0" presId="urn:microsoft.com/office/officeart/2018/5/layout/IconLeafLabelList"/>
    <dgm:cxn modelId="{D15FE2FC-75AD-4638-99F8-18C1C4D5C2BD}" type="presParOf" srcId="{D2A12AA7-B075-4745-A86E-C7D0166937C9}" destId="{1ADF8A64-7EAE-49F3-9719-A7A0869802A5}" srcOrd="1" destOrd="0" presId="urn:microsoft.com/office/officeart/2018/5/layout/IconLeafLabelList"/>
    <dgm:cxn modelId="{A46158E0-902B-49A0-B96F-6C493C2103AE}" type="presParOf" srcId="{D2A12AA7-B075-4745-A86E-C7D0166937C9}" destId="{4E894CA7-988C-4555-B517-FEA8C6331DCE}" srcOrd="2" destOrd="0" presId="urn:microsoft.com/office/officeart/2018/5/layout/IconLeafLabelList"/>
    <dgm:cxn modelId="{2C4A8BD7-D998-4DEC-A5C6-FDFB11D4F251}" type="presParOf" srcId="{4E894CA7-988C-4555-B517-FEA8C6331DCE}" destId="{1F1E44D6-2E1C-45DD-BA17-7B0E7BE56B19}" srcOrd="0" destOrd="0" presId="urn:microsoft.com/office/officeart/2018/5/layout/IconLeafLabelList"/>
    <dgm:cxn modelId="{2E1DCBA6-B8B0-48A2-B6D0-097FAE866CB5}" type="presParOf" srcId="{4E894CA7-988C-4555-B517-FEA8C6331DCE}" destId="{8D07F045-5C33-4EC4-B491-E9C8880305B2}" srcOrd="1" destOrd="0" presId="urn:microsoft.com/office/officeart/2018/5/layout/IconLeafLabelList"/>
    <dgm:cxn modelId="{728F4CB1-1D57-48D4-8233-3BBBE0348C0B}" type="presParOf" srcId="{4E894CA7-988C-4555-B517-FEA8C6331DCE}" destId="{3F3B9A79-FE64-43D3-A970-8C4A4343EE27}" srcOrd="2" destOrd="0" presId="urn:microsoft.com/office/officeart/2018/5/layout/IconLeafLabelList"/>
    <dgm:cxn modelId="{F51EFF82-01E1-421D-A539-5586E0891003}" type="presParOf" srcId="{4E894CA7-988C-4555-B517-FEA8C6331DCE}" destId="{6BE72F45-96C5-4C50-BDD5-88FC7A670533}" srcOrd="3" destOrd="0" presId="urn:microsoft.com/office/officeart/2018/5/layout/IconLeafLabelList"/>
    <dgm:cxn modelId="{87DD19A5-1B00-4B2B-BE8B-BB57F8AC8BFA}" type="presParOf" srcId="{D2A12AA7-B075-4745-A86E-C7D0166937C9}" destId="{ECB8C7E2-AA32-49A2-BE6A-EA5ACDAD27A9}" srcOrd="3" destOrd="0" presId="urn:microsoft.com/office/officeart/2018/5/layout/IconLeafLabelList"/>
    <dgm:cxn modelId="{5942E569-4B1B-4BE6-A49C-AEBB55BBFE75}" type="presParOf" srcId="{D2A12AA7-B075-4745-A86E-C7D0166937C9}" destId="{02224FDA-0D46-4D34-B330-5A3279D5EB51}" srcOrd="4" destOrd="0" presId="urn:microsoft.com/office/officeart/2018/5/layout/IconLeafLabelList"/>
    <dgm:cxn modelId="{3B35E978-596D-4379-AE7C-DF3A10C7D99D}" type="presParOf" srcId="{02224FDA-0D46-4D34-B330-5A3279D5EB51}" destId="{659B701E-75E6-457A-AA50-28F2B39D0712}" srcOrd="0" destOrd="0" presId="urn:microsoft.com/office/officeart/2018/5/layout/IconLeafLabelList"/>
    <dgm:cxn modelId="{296B1367-5AEE-4A6F-85BA-205DD7CD96FB}" type="presParOf" srcId="{02224FDA-0D46-4D34-B330-5A3279D5EB51}" destId="{38973B56-EB57-4C3E-9C91-707DF55503F2}" srcOrd="1" destOrd="0" presId="urn:microsoft.com/office/officeart/2018/5/layout/IconLeafLabelList"/>
    <dgm:cxn modelId="{5272A3F0-33FC-46B3-8BAB-3CF8041D8B67}" type="presParOf" srcId="{02224FDA-0D46-4D34-B330-5A3279D5EB51}" destId="{F9BBFC64-6880-467F-9971-BC88403093D2}" srcOrd="2" destOrd="0" presId="urn:microsoft.com/office/officeart/2018/5/layout/IconLeafLabelList"/>
    <dgm:cxn modelId="{DF8FC9B9-60C3-4A3C-91AC-667F7E51D8F3}" type="presParOf" srcId="{02224FDA-0D46-4D34-B330-5A3279D5EB51}" destId="{1F0669C7-101C-4A3F-B825-BC3C293C5E66}" srcOrd="3" destOrd="0" presId="urn:microsoft.com/office/officeart/2018/5/layout/IconLeafLabelList"/>
    <dgm:cxn modelId="{91FA6F0F-EF8B-4FC6-8EDE-D86D7CDE6D7D}" type="presParOf" srcId="{D2A12AA7-B075-4745-A86E-C7D0166937C9}" destId="{E25B232F-728F-4AA8-AB7D-E215E704F7D0}" srcOrd="5" destOrd="0" presId="urn:microsoft.com/office/officeart/2018/5/layout/IconLeafLabelList"/>
    <dgm:cxn modelId="{685C81A8-ED42-4FE3-BAFB-4C60001AFF19}" type="presParOf" srcId="{D2A12AA7-B075-4745-A86E-C7D0166937C9}" destId="{33800806-9B2F-4F3A-9CA3-70D69AF9035C}" srcOrd="6" destOrd="0" presId="urn:microsoft.com/office/officeart/2018/5/layout/IconLeafLabelList"/>
    <dgm:cxn modelId="{B964EEBB-368A-43B6-B5B1-0AAA207E1E70}" type="presParOf" srcId="{33800806-9B2F-4F3A-9CA3-70D69AF9035C}" destId="{6652608F-1CAA-495F-8E63-011C314C8783}" srcOrd="0" destOrd="0" presId="urn:microsoft.com/office/officeart/2018/5/layout/IconLeafLabelList"/>
    <dgm:cxn modelId="{1211B1DF-8161-40ED-B95D-5FE2A6F6F796}" type="presParOf" srcId="{33800806-9B2F-4F3A-9CA3-70D69AF9035C}" destId="{C39EDF18-FBCD-47B7-955E-F26CBA373B13}" srcOrd="1" destOrd="0" presId="urn:microsoft.com/office/officeart/2018/5/layout/IconLeafLabelList"/>
    <dgm:cxn modelId="{6DC097B3-F04F-4D41-B134-6DB169FE2762}" type="presParOf" srcId="{33800806-9B2F-4F3A-9CA3-70D69AF9035C}" destId="{627575E0-4BD6-4521-99E8-F3ECECFA5618}" srcOrd="2" destOrd="0" presId="urn:microsoft.com/office/officeart/2018/5/layout/IconLeafLabelList"/>
    <dgm:cxn modelId="{B3551348-525D-4C8A-BC5B-3A6F21BEE7E6}" type="presParOf" srcId="{33800806-9B2F-4F3A-9CA3-70D69AF9035C}" destId="{6E7A6E19-63DD-4AE9-A797-231BF9D81828}" srcOrd="3" destOrd="0" presId="urn:microsoft.com/office/officeart/2018/5/layout/IconLeafLabelList"/>
    <dgm:cxn modelId="{CE9ECCA4-FF63-4CD8-8BEA-FF1D7812EF56}" type="presParOf" srcId="{D2A12AA7-B075-4745-A86E-C7D0166937C9}" destId="{45DE41D5-B8C8-46FE-8E15-5E29F8873C35}" srcOrd="7" destOrd="0" presId="urn:microsoft.com/office/officeart/2018/5/layout/IconLeafLabelList"/>
    <dgm:cxn modelId="{584C7A06-0743-4745-8159-41D702D0ACAD}" type="presParOf" srcId="{D2A12AA7-B075-4745-A86E-C7D0166937C9}" destId="{A33EA5C5-C774-457B-9B77-01570AD9EF62}" srcOrd="8" destOrd="0" presId="urn:microsoft.com/office/officeart/2018/5/layout/IconLeafLabelList"/>
    <dgm:cxn modelId="{FD998969-963F-41F4-A919-93E6D41474EF}" type="presParOf" srcId="{A33EA5C5-C774-457B-9B77-01570AD9EF62}" destId="{D5EE77FF-C34C-406F-A063-FE42D8604FE4}" srcOrd="0" destOrd="0" presId="urn:microsoft.com/office/officeart/2018/5/layout/IconLeafLabelList"/>
    <dgm:cxn modelId="{F0366AF6-A0AD-4980-A071-44739E8F18F9}" type="presParOf" srcId="{A33EA5C5-C774-457B-9B77-01570AD9EF62}" destId="{90982082-EC60-4C9E-AB40-0F0149DC40D5}" srcOrd="1" destOrd="0" presId="urn:microsoft.com/office/officeart/2018/5/layout/IconLeafLabelList"/>
    <dgm:cxn modelId="{C0AF9F48-29A5-4AA8-B622-5D29917516D4}" type="presParOf" srcId="{A33EA5C5-C774-457B-9B77-01570AD9EF62}" destId="{8DD2CA66-1FB2-40F4-BACA-4E93D6365CC3}" srcOrd="2" destOrd="0" presId="urn:microsoft.com/office/officeart/2018/5/layout/IconLeafLabelList"/>
    <dgm:cxn modelId="{D2ED3E58-161F-471E-BC40-10D484FC4C0F}" type="presParOf" srcId="{A33EA5C5-C774-457B-9B77-01570AD9EF62}" destId="{21D18A73-2DAF-41F7-83E1-FE13BB0150A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55341-43ED-DB46-8F16-68AA1DC59CF5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97D1666-0A59-6846-A8B8-77CCF98D3F0B}">
      <dgm:prSet phldrT="[Text]"/>
      <dgm:spPr/>
      <dgm:t>
        <a:bodyPr/>
        <a:lstStyle/>
        <a:p>
          <a:r>
            <a:rPr lang="en-GB" b="1" dirty="0"/>
            <a:t>P5 </a:t>
          </a:r>
        </a:p>
        <a:p>
          <a:r>
            <a:rPr lang="en-GB" b="1" dirty="0"/>
            <a:t>Produce a plan </a:t>
          </a:r>
          <a:r>
            <a:rPr lang="en-GB" dirty="0"/>
            <a:t>for a lifestyle programme for a selected individual, showing </a:t>
          </a:r>
          <a:r>
            <a:rPr lang="en-GB" b="1" dirty="0"/>
            <a:t>some detail and relevance</a:t>
          </a:r>
        </a:p>
      </dgm:t>
    </dgm:pt>
    <dgm:pt modelId="{FA3B07B8-D905-3E41-BDA1-B87D2B89E577}" type="parTrans" cxnId="{C82D41D1-86EC-A24F-856D-D022300556E5}">
      <dgm:prSet/>
      <dgm:spPr/>
      <dgm:t>
        <a:bodyPr/>
        <a:lstStyle/>
        <a:p>
          <a:endParaRPr lang="en-GB"/>
        </a:p>
      </dgm:t>
    </dgm:pt>
    <dgm:pt modelId="{4C21205A-6170-AD4A-89C7-0457F5534A80}" type="sibTrans" cxnId="{C82D41D1-86EC-A24F-856D-D022300556E5}">
      <dgm:prSet/>
      <dgm:spPr/>
      <dgm:t>
        <a:bodyPr/>
        <a:lstStyle/>
        <a:p>
          <a:endParaRPr lang="en-GB"/>
        </a:p>
      </dgm:t>
    </dgm:pt>
    <dgm:pt modelId="{9A601B24-0C8B-C541-A45D-9FE94E329C95}">
      <dgm:prSet phldrT="[Text]"/>
      <dgm:spPr/>
      <dgm:t>
        <a:bodyPr/>
        <a:lstStyle/>
        <a:p>
          <a:r>
            <a:rPr lang="en-GB" b="1" dirty="0"/>
            <a:t>M3</a:t>
          </a:r>
        </a:p>
        <a:p>
          <a:r>
            <a:rPr lang="en-GB" b="1" dirty="0"/>
            <a:t>Produce a well-detailed plan </a:t>
          </a:r>
          <a:r>
            <a:rPr lang="en-GB" dirty="0"/>
            <a:t>for a lifestyle programme for a selected individual, </a:t>
          </a:r>
          <a:r>
            <a:rPr lang="en-GB" b="1" dirty="0"/>
            <a:t>showing strong relevance</a:t>
          </a:r>
          <a:r>
            <a:rPr lang="en-GB" dirty="0"/>
            <a:t>. </a:t>
          </a:r>
        </a:p>
      </dgm:t>
    </dgm:pt>
    <dgm:pt modelId="{CD372014-5CEC-F747-BEF4-585921BC172A}" type="parTrans" cxnId="{38E4304B-4171-2D44-AA72-E10EA648331F}">
      <dgm:prSet/>
      <dgm:spPr/>
      <dgm:t>
        <a:bodyPr/>
        <a:lstStyle/>
        <a:p>
          <a:endParaRPr lang="en-GB"/>
        </a:p>
      </dgm:t>
    </dgm:pt>
    <dgm:pt modelId="{CA736F4E-2F52-8A46-9FCB-E4F7F61602A0}" type="sibTrans" cxnId="{38E4304B-4171-2D44-AA72-E10EA648331F}">
      <dgm:prSet/>
      <dgm:spPr/>
      <dgm:t>
        <a:bodyPr/>
        <a:lstStyle/>
        <a:p>
          <a:endParaRPr lang="en-GB"/>
        </a:p>
      </dgm:t>
    </dgm:pt>
    <dgm:pt modelId="{1EE4FB56-323C-9441-9320-C457D6148CFB}">
      <dgm:prSet phldrT="[Text]"/>
      <dgm:spPr/>
      <dgm:t>
        <a:bodyPr/>
        <a:lstStyle/>
        <a:p>
          <a:r>
            <a:rPr lang="en-GB" b="1" dirty="0"/>
            <a:t>D3 </a:t>
          </a:r>
        </a:p>
        <a:p>
          <a:r>
            <a:rPr lang="en-GB" b="1" dirty="0"/>
            <a:t>Produce a comprehensively relevant </a:t>
          </a:r>
          <a:r>
            <a:rPr lang="en-GB" dirty="0"/>
            <a:t>and highly detailed plan for a lifestyle programme for a selected individual, </a:t>
          </a:r>
          <a:r>
            <a:rPr lang="en-GB" b="1" dirty="0"/>
            <a:t>fully justify its effectiveness</a:t>
          </a:r>
          <a:r>
            <a:rPr lang="en-GB" dirty="0"/>
            <a:t>. </a:t>
          </a:r>
        </a:p>
      </dgm:t>
    </dgm:pt>
    <dgm:pt modelId="{3C2B2D77-E0F0-E44F-9AAC-D310A71140E0}" type="parTrans" cxnId="{EA964C0B-9386-CF49-9A7C-C6BD87A347AC}">
      <dgm:prSet/>
      <dgm:spPr/>
      <dgm:t>
        <a:bodyPr/>
        <a:lstStyle/>
        <a:p>
          <a:endParaRPr lang="en-GB"/>
        </a:p>
      </dgm:t>
    </dgm:pt>
    <dgm:pt modelId="{54837E16-7DD1-344D-B614-B22AC9B0B835}" type="sibTrans" cxnId="{EA964C0B-9386-CF49-9A7C-C6BD87A347AC}">
      <dgm:prSet/>
      <dgm:spPr/>
      <dgm:t>
        <a:bodyPr/>
        <a:lstStyle/>
        <a:p>
          <a:endParaRPr lang="en-GB"/>
        </a:p>
      </dgm:t>
    </dgm:pt>
    <dgm:pt modelId="{15B50ED6-6BBC-7D46-9B1D-EF0E238760B4}" type="pres">
      <dgm:prSet presAssocID="{C1F55341-43ED-DB46-8F16-68AA1DC59CF5}" presName="Name0" presStyleCnt="0">
        <dgm:presLayoutVars>
          <dgm:dir/>
          <dgm:resizeHandles val="exact"/>
        </dgm:presLayoutVars>
      </dgm:prSet>
      <dgm:spPr/>
    </dgm:pt>
    <dgm:pt modelId="{F7D6C3AB-76FD-7C40-9F41-C311DA5A4A6C}" type="pres">
      <dgm:prSet presAssocID="{197D1666-0A59-6846-A8B8-77CCF98D3F0B}" presName="node" presStyleLbl="node1" presStyleIdx="0" presStyleCnt="3">
        <dgm:presLayoutVars>
          <dgm:bulletEnabled val="1"/>
        </dgm:presLayoutVars>
      </dgm:prSet>
      <dgm:spPr/>
    </dgm:pt>
    <dgm:pt modelId="{7E780C81-1397-7F42-9B5B-AD52E79B1D78}" type="pres">
      <dgm:prSet presAssocID="{4C21205A-6170-AD4A-89C7-0457F5534A80}" presName="sibTrans" presStyleLbl="sibTrans2D1" presStyleIdx="0" presStyleCnt="2"/>
      <dgm:spPr/>
    </dgm:pt>
    <dgm:pt modelId="{8A22CD01-4C5B-6041-8CC2-C121F2305290}" type="pres">
      <dgm:prSet presAssocID="{4C21205A-6170-AD4A-89C7-0457F5534A80}" presName="connectorText" presStyleLbl="sibTrans2D1" presStyleIdx="0" presStyleCnt="2"/>
      <dgm:spPr/>
    </dgm:pt>
    <dgm:pt modelId="{76B3CE97-B562-5D4B-89C0-DE8A3774C13B}" type="pres">
      <dgm:prSet presAssocID="{9A601B24-0C8B-C541-A45D-9FE94E329C95}" presName="node" presStyleLbl="node1" presStyleIdx="1" presStyleCnt="3">
        <dgm:presLayoutVars>
          <dgm:bulletEnabled val="1"/>
        </dgm:presLayoutVars>
      </dgm:prSet>
      <dgm:spPr/>
    </dgm:pt>
    <dgm:pt modelId="{FF28512C-FE30-7B44-A443-7F9233D6F314}" type="pres">
      <dgm:prSet presAssocID="{CA736F4E-2F52-8A46-9FCB-E4F7F61602A0}" presName="sibTrans" presStyleLbl="sibTrans2D1" presStyleIdx="1" presStyleCnt="2"/>
      <dgm:spPr/>
    </dgm:pt>
    <dgm:pt modelId="{F06D04C5-4A3D-B540-842B-4531B062D17A}" type="pres">
      <dgm:prSet presAssocID="{CA736F4E-2F52-8A46-9FCB-E4F7F61602A0}" presName="connectorText" presStyleLbl="sibTrans2D1" presStyleIdx="1" presStyleCnt="2"/>
      <dgm:spPr/>
    </dgm:pt>
    <dgm:pt modelId="{B242F264-AD73-204C-8643-8A21F9FDADBF}" type="pres">
      <dgm:prSet presAssocID="{1EE4FB56-323C-9441-9320-C457D6148CFB}" presName="node" presStyleLbl="node1" presStyleIdx="2" presStyleCnt="3">
        <dgm:presLayoutVars>
          <dgm:bulletEnabled val="1"/>
        </dgm:presLayoutVars>
      </dgm:prSet>
      <dgm:spPr/>
    </dgm:pt>
  </dgm:ptLst>
  <dgm:cxnLst>
    <dgm:cxn modelId="{2A718A04-337A-9F40-92B9-F7C6F21C53A0}" type="presOf" srcId="{CA736F4E-2F52-8A46-9FCB-E4F7F61602A0}" destId="{F06D04C5-4A3D-B540-842B-4531B062D17A}" srcOrd="1" destOrd="0" presId="urn:microsoft.com/office/officeart/2005/8/layout/process1"/>
    <dgm:cxn modelId="{EA964C0B-9386-CF49-9A7C-C6BD87A347AC}" srcId="{C1F55341-43ED-DB46-8F16-68AA1DC59CF5}" destId="{1EE4FB56-323C-9441-9320-C457D6148CFB}" srcOrd="2" destOrd="0" parTransId="{3C2B2D77-E0F0-E44F-9AAC-D310A71140E0}" sibTransId="{54837E16-7DD1-344D-B614-B22AC9B0B835}"/>
    <dgm:cxn modelId="{38E4304B-4171-2D44-AA72-E10EA648331F}" srcId="{C1F55341-43ED-DB46-8F16-68AA1DC59CF5}" destId="{9A601B24-0C8B-C541-A45D-9FE94E329C95}" srcOrd="1" destOrd="0" parTransId="{CD372014-5CEC-F747-BEF4-585921BC172A}" sibTransId="{CA736F4E-2F52-8A46-9FCB-E4F7F61602A0}"/>
    <dgm:cxn modelId="{E6523D6B-CA1B-404F-A98F-82AC8D0E77B2}" type="presOf" srcId="{1EE4FB56-323C-9441-9320-C457D6148CFB}" destId="{B242F264-AD73-204C-8643-8A21F9FDADBF}" srcOrd="0" destOrd="0" presId="urn:microsoft.com/office/officeart/2005/8/layout/process1"/>
    <dgm:cxn modelId="{CD5DA49F-46ED-AC49-AFB4-91067E5C09E1}" type="presOf" srcId="{4C21205A-6170-AD4A-89C7-0457F5534A80}" destId="{7E780C81-1397-7F42-9B5B-AD52E79B1D78}" srcOrd="0" destOrd="0" presId="urn:microsoft.com/office/officeart/2005/8/layout/process1"/>
    <dgm:cxn modelId="{295402B9-9F1F-4E40-A3C7-578510856112}" type="presOf" srcId="{C1F55341-43ED-DB46-8F16-68AA1DC59CF5}" destId="{15B50ED6-6BBC-7D46-9B1D-EF0E238760B4}" srcOrd="0" destOrd="0" presId="urn:microsoft.com/office/officeart/2005/8/layout/process1"/>
    <dgm:cxn modelId="{391897C4-5936-014D-9FAA-993DA8328FA7}" type="presOf" srcId="{9A601B24-0C8B-C541-A45D-9FE94E329C95}" destId="{76B3CE97-B562-5D4B-89C0-DE8A3774C13B}" srcOrd="0" destOrd="0" presId="urn:microsoft.com/office/officeart/2005/8/layout/process1"/>
    <dgm:cxn modelId="{12AE4FCC-56E3-7842-892E-5500D080D269}" type="presOf" srcId="{4C21205A-6170-AD4A-89C7-0457F5534A80}" destId="{8A22CD01-4C5B-6041-8CC2-C121F2305290}" srcOrd="1" destOrd="0" presId="urn:microsoft.com/office/officeart/2005/8/layout/process1"/>
    <dgm:cxn modelId="{C82D41D1-86EC-A24F-856D-D022300556E5}" srcId="{C1F55341-43ED-DB46-8F16-68AA1DC59CF5}" destId="{197D1666-0A59-6846-A8B8-77CCF98D3F0B}" srcOrd="0" destOrd="0" parTransId="{FA3B07B8-D905-3E41-BDA1-B87D2B89E577}" sibTransId="{4C21205A-6170-AD4A-89C7-0457F5534A80}"/>
    <dgm:cxn modelId="{20BE9FF7-5016-BA45-9306-754413AAB35D}" type="presOf" srcId="{CA736F4E-2F52-8A46-9FCB-E4F7F61602A0}" destId="{FF28512C-FE30-7B44-A443-7F9233D6F314}" srcOrd="0" destOrd="0" presId="urn:microsoft.com/office/officeart/2005/8/layout/process1"/>
    <dgm:cxn modelId="{1873FFF9-413B-5E49-B604-508FAAF12BF9}" type="presOf" srcId="{197D1666-0A59-6846-A8B8-77CCF98D3F0B}" destId="{F7D6C3AB-76FD-7C40-9F41-C311DA5A4A6C}" srcOrd="0" destOrd="0" presId="urn:microsoft.com/office/officeart/2005/8/layout/process1"/>
    <dgm:cxn modelId="{0E1F9869-0932-9647-98E3-6D0F78D1EC25}" type="presParOf" srcId="{15B50ED6-6BBC-7D46-9B1D-EF0E238760B4}" destId="{F7D6C3AB-76FD-7C40-9F41-C311DA5A4A6C}" srcOrd="0" destOrd="0" presId="urn:microsoft.com/office/officeart/2005/8/layout/process1"/>
    <dgm:cxn modelId="{2D0CD365-18C5-F944-93F7-55A13AC5FB1F}" type="presParOf" srcId="{15B50ED6-6BBC-7D46-9B1D-EF0E238760B4}" destId="{7E780C81-1397-7F42-9B5B-AD52E79B1D78}" srcOrd="1" destOrd="0" presId="urn:microsoft.com/office/officeart/2005/8/layout/process1"/>
    <dgm:cxn modelId="{264FE767-CE9A-CC43-B7A1-68A5200D97FA}" type="presParOf" srcId="{7E780C81-1397-7F42-9B5B-AD52E79B1D78}" destId="{8A22CD01-4C5B-6041-8CC2-C121F2305290}" srcOrd="0" destOrd="0" presId="urn:microsoft.com/office/officeart/2005/8/layout/process1"/>
    <dgm:cxn modelId="{4AD2E256-E100-C646-BE6F-673D60FD3DFA}" type="presParOf" srcId="{15B50ED6-6BBC-7D46-9B1D-EF0E238760B4}" destId="{76B3CE97-B562-5D4B-89C0-DE8A3774C13B}" srcOrd="2" destOrd="0" presId="urn:microsoft.com/office/officeart/2005/8/layout/process1"/>
    <dgm:cxn modelId="{97F3F03D-9367-5A4C-B57A-E3E33440C0F9}" type="presParOf" srcId="{15B50ED6-6BBC-7D46-9B1D-EF0E238760B4}" destId="{FF28512C-FE30-7B44-A443-7F9233D6F314}" srcOrd="3" destOrd="0" presId="urn:microsoft.com/office/officeart/2005/8/layout/process1"/>
    <dgm:cxn modelId="{E28E74ED-014F-734F-8727-65FA83A49D1A}" type="presParOf" srcId="{FF28512C-FE30-7B44-A443-7F9233D6F314}" destId="{F06D04C5-4A3D-B540-842B-4531B062D17A}" srcOrd="0" destOrd="0" presId="urn:microsoft.com/office/officeart/2005/8/layout/process1"/>
    <dgm:cxn modelId="{9CBAE469-6543-224B-82B0-87152BC124E4}" type="presParOf" srcId="{15B50ED6-6BBC-7D46-9B1D-EF0E238760B4}" destId="{B242F264-AD73-204C-8643-8A21F9FDAD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55341-43ED-DB46-8F16-68AA1DC59CF5}" type="doc">
      <dgm:prSet loTypeId="urn:microsoft.com/office/officeart/2005/8/layout/process1" loCatId="" qsTypeId="urn:microsoft.com/office/officeart/2005/8/quickstyle/simple1" qsCatId="simple" csTypeId="urn:microsoft.com/office/officeart/2005/8/colors/accent3_2" csCatId="accent3" phldr="1"/>
      <dgm:spPr/>
    </dgm:pt>
    <dgm:pt modelId="{197D1666-0A59-6846-A8B8-77CCF98D3F0B}">
      <dgm:prSet phldrT="[Text]"/>
      <dgm:spPr/>
      <dgm:t>
        <a:bodyPr/>
        <a:lstStyle/>
        <a:p>
          <a:r>
            <a:rPr lang="en-GB" b="1" dirty="0"/>
            <a:t>P6</a:t>
          </a:r>
        </a:p>
        <a:p>
          <a:r>
            <a:rPr lang="en-GB" b="1" dirty="0"/>
            <a:t>Review</a:t>
          </a:r>
          <a:r>
            <a:rPr lang="en-GB" dirty="0"/>
            <a:t> the effectiveness of a lifestyle programme for the selected individual. </a:t>
          </a:r>
        </a:p>
      </dgm:t>
    </dgm:pt>
    <dgm:pt modelId="{FA3B07B8-D905-3E41-BDA1-B87D2B89E577}" type="parTrans" cxnId="{C82D41D1-86EC-A24F-856D-D022300556E5}">
      <dgm:prSet/>
      <dgm:spPr/>
      <dgm:t>
        <a:bodyPr/>
        <a:lstStyle/>
        <a:p>
          <a:endParaRPr lang="en-GB"/>
        </a:p>
      </dgm:t>
    </dgm:pt>
    <dgm:pt modelId="{4C21205A-6170-AD4A-89C7-0457F5534A80}" type="sibTrans" cxnId="{C82D41D1-86EC-A24F-856D-D022300556E5}">
      <dgm:prSet/>
      <dgm:spPr/>
      <dgm:t>
        <a:bodyPr/>
        <a:lstStyle/>
        <a:p>
          <a:endParaRPr lang="en-GB"/>
        </a:p>
      </dgm:t>
    </dgm:pt>
    <dgm:pt modelId="{9A601B24-0C8B-C541-A45D-9FE94E329C95}">
      <dgm:prSet phldrT="[Text]"/>
      <dgm:spPr/>
      <dgm:t>
        <a:bodyPr/>
        <a:lstStyle/>
        <a:p>
          <a:r>
            <a:rPr lang="en-GB" b="1" dirty="0"/>
            <a:t>M4</a:t>
          </a:r>
        </a:p>
        <a:p>
          <a:r>
            <a:rPr lang="en-GB" b="1" dirty="0"/>
            <a:t>Review</a:t>
          </a:r>
          <a:r>
            <a:rPr lang="en-GB" dirty="0"/>
            <a:t> the effectiveness of a lifestyle programme for the selected individual, with </a:t>
          </a:r>
          <a:r>
            <a:rPr lang="en-GB" b="1" dirty="0"/>
            <a:t>some justification </a:t>
          </a:r>
          <a:r>
            <a:rPr lang="en-GB" dirty="0"/>
            <a:t>for its effectiveness. </a:t>
          </a:r>
        </a:p>
      </dgm:t>
    </dgm:pt>
    <dgm:pt modelId="{CD372014-5CEC-F747-BEF4-585921BC172A}" type="parTrans" cxnId="{38E4304B-4171-2D44-AA72-E10EA648331F}">
      <dgm:prSet/>
      <dgm:spPr/>
      <dgm:t>
        <a:bodyPr/>
        <a:lstStyle/>
        <a:p>
          <a:endParaRPr lang="en-GB"/>
        </a:p>
      </dgm:t>
    </dgm:pt>
    <dgm:pt modelId="{CA736F4E-2F52-8A46-9FCB-E4F7F61602A0}" type="sibTrans" cxnId="{38E4304B-4171-2D44-AA72-E10EA648331F}">
      <dgm:prSet/>
      <dgm:spPr/>
      <dgm:t>
        <a:bodyPr/>
        <a:lstStyle/>
        <a:p>
          <a:endParaRPr lang="en-GB"/>
        </a:p>
      </dgm:t>
    </dgm:pt>
    <dgm:pt modelId="{1EE4FB56-323C-9441-9320-C457D6148CFB}">
      <dgm:prSet phldrT="[Text]" custT="1"/>
      <dgm:spPr/>
      <dgm:t>
        <a:bodyPr/>
        <a:lstStyle/>
        <a:p>
          <a:r>
            <a:rPr lang="en-GB" sz="1600" b="1" dirty="0">
              <a:solidFill>
                <a:schemeClr val="tx1">
                  <a:lumMod val="75000"/>
                  <a:lumOff val="25000"/>
                </a:schemeClr>
              </a:solidFill>
            </a:rPr>
            <a:t>*6-WEEK PLAN*</a:t>
          </a:r>
        </a:p>
        <a:p>
          <a:r>
            <a:rPr lang="en-GB" sz="1600" b="1" dirty="0">
              <a:solidFill>
                <a:schemeClr val="tx1">
                  <a:lumMod val="75000"/>
                  <a:lumOff val="25000"/>
                </a:schemeClr>
              </a:solidFill>
            </a:rPr>
            <a:t>*WRITTEN REPORT*</a:t>
          </a:r>
        </a:p>
      </dgm:t>
    </dgm:pt>
    <dgm:pt modelId="{54837E16-7DD1-344D-B614-B22AC9B0B835}" type="sibTrans" cxnId="{EA964C0B-9386-CF49-9A7C-C6BD87A347AC}">
      <dgm:prSet/>
      <dgm:spPr/>
      <dgm:t>
        <a:bodyPr/>
        <a:lstStyle/>
        <a:p>
          <a:endParaRPr lang="en-GB"/>
        </a:p>
      </dgm:t>
    </dgm:pt>
    <dgm:pt modelId="{3C2B2D77-E0F0-E44F-9AAC-D310A71140E0}" type="parTrans" cxnId="{EA964C0B-9386-CF49-9A7C-C6BD87A347AC}">
      <dgm:prSet/>
      <dgm:spPr/>
      <dgm:t>
        <a:bodyPr/>
        <a:lstStyle/>
        <a:p>
          <a:endParaRPr lang="en-GB"/>
        </a:p>
      </dgm:t>
    </dgm:pt>
    <dgm:pt modelId="{15B50ED6-6BBC-7D46-9B1D-EF0E238760B4}" type="pres">
      <dgm:prSet presAssocID="{C1F55341-43ED-DB46-8F16-68AA1DC59CF5}" presName="Name0" presStyleCnt="0">
        <dgm:presLayoutVars>
          <dgm:dir/>
          <dgm:resizeHandles val="exact"/>
        </dgm:presLayoutVars>
      </dgm:prSet>
      <dgm:spPr/>
    </dgm:pt>
    <dgm:pt modelId="{F7D6C3AB-76FD-7C40-9F41-C311DA5A4A6C}" type="pres">
      <dgm:prSet presAssocID="{197D1666-0A59-6846-A8B8-77CCF98D3F0B}" presName="node" presStyleLbl="node1" presStyleIdx="0" presStyleCnt="3">
        <dgm:presLayoutVars>
          <dgm:bulletEnabled val="1"/>
        </dgm:presLayoutVars>
      </dgm:prSet>
      <dgm:spPr/>
    </dgm:pt>
    <dgm:pt modelId="{7E780C81-1397-7F42-9B5B-AD52E79B1D78}" type="pres">
      <dgm:prSet presAssocID="{4C21205A-6170-AD4A-89C7-0457F5534A80}" presName="sibTrans" presStyleLbl="sibTrans2D1" presStyleIdx="0" presStyleCnt="2"/>
      <dgm:spPr/>
    </dgm:pt>
    <dgm:pt modelId="{8A22CD01-4C5B-6041-8CC2-C121F2305290}" type="pres">
      <dgm:prSet presAssocID="{4C21205A-6170-AD4A-89C7-0457F5534A80}" presName="connectorText" presStyleLbl="sibTrans2D1" presStyleIdx="0" presStyleCnt="2"/>
      <dgm:spPr/>
    </dgm:pt>
    <dgm:pt modelId="{76B3CE97-B562-5D4B-89C0-DE8A3774C13B}" type="pres">
      <dgm:prSet presAssocID="{9A601B24-0C8B-C541-A45D-9FE94E329C95}" presName="node" presStyleLbl="node1" presStyleIdx="1" presStyleCnt="3">
        <dgm:presLayoutVars>
          <dgm:bulletEnabled val="1"/>
        </dgm:presLayoutVars>
      </dgm:prSet>
      <dgm:spPr/>
    </dgm:pt>
    <dgm:pt modelId="{FF28512C-FE30-7B44-A443-7F9233D6F314}" type="pres">
      <dgm:prSet presAssocID="{CA736F4E-2F52-8A46-9FCB-E4F7F61602A0}" presName="sibTrans" presStyleLbl="sibTrans2D1" presStyleIdx="1" presStyleCnt="2"/>
      <dgm:spPr/>
    </dgm:pt>
    <dgm:pt modelId="{F06D04C5-4A3D-B540-842B-4531B062D17A}" type="pres">
      <dgm:prSet presAssocID="{CA736F4E-2F52-8A46-9FCB-E4F7F61602A0}" presName="connectorText" presStyleLbl="sibTrans2D1" presStyleIdx="1" presStyleCnt="2"/>
      <dgm:spPr/>
    </dgm:pt>
    <dgm:pt modelId="{B242F264-AD73-204C-8643-8A21F9FDADBF}" type="pres">
      <dgm:prSet presAssocID="{1EE4FB56-323C-9441-9320-C457D6148CFB}" presName="node" presStyleLbl="node1" presStyleIdx="2" presStyleCnt="3">
        <dgm:presLayoutVars>
          <dgm:bulletEnabled val="1"/>
        </dgm:presLayoutVars>
      </dgm:prSet>
      <dgm:spPr/>
    </dgm:pt>
  </dgm:ptLst>
  <dgm:cxnLst>
    <dgm:cxn modelId="{2A718A04-337A-9F40-92B9-F7C6F21C53A0}" type="presOf" srcId="{CA736F4E-2F52-8A46-9FCB-E4F7F61602A0}" destId="{F06D04C5-4A3D-B540-842B-4531B062D17A}" srcOrd="1" destOrd="0" presId="urn:microsoft.com/office/officeart/2005/8/layout/process1"/>
    <dgm:cxn modelId="{EA964C0B-9386-CF49-9A7C-C6BD87A347AC}" srcId="{C1F55341-43ED-DB46-8F16-68AA1DC59CF5}" destId="{1EE4FB56-323C-9441-9320-C457D6148CFB}" srcOrd="2" destOrd="0" parTransId="{3C2B2D77-E0F0-E44F-9AAC-D310A71140E0}" sibTransId="{54837E16-7DD1-344D-B614-B22AC9B0B835}"/>
    <dgm:cxn modelId="{38E4304B-4171-2D44-AA72-E10EA648331F}" srcId="{C1F55341-43ED-DB46-8F16-68AA1DC59CF5}" destId="{9A601B24-0C8B-C541-A45D-9FE94E329C95}" srcOrd="1" destOrd="0" parTransId="{CD372014-5CEC-F747-BEF4-585921BC172A}" sibTransId="{CA736F4E-2F52-8A46-9FCB-E4F7F61602A0}"/>
    <dgm:cxn modelId="{E6523D6B-CA1B-404F-A98F-82AC8D0E77B2}" type="presOf" srcId="{1EE4FB56-323C-9441-9320-C457D6148CFB}" destId="{B242F264-AD73-204C-8643-8A21F9FDADBF}" srcOrd="0" destOrd="0" presId="urn:microsoft.com/office/officeart/2005/8/layout/process1"/>
    <dgm:cxn modelId="{CD5DA49F-46ED-AC49-AFB4-91067E5C09E1}" type="presOf" srcId="{4C21205A-6170-AD4A-89C7-0457F5534A80}" destId="{7E780C81-1397-7F42-9B5B-AD52E79B1D78}" srcOrd="0" destOrd="0" presId="urn:microsoft.com/office/officeart/2005/8/layout/process1"/>
    <dgm:cxn modelId="{295402B9-9F1F-4E40-A3C7-578510856112}" type="presOf" srcId="{C1F55341-43ED-DB46-8F16-68AA1DC59CF5}" destId="{15B50ED6-6BBC-7D46-9B1D-EF0E238760B4}" srcOrd="0" destOrd="0" presId="urn:microsoft.com/office/officeart/2005/8/layout/process1"/>
    <dgm:cxn modelId="{391897C4-5936-014D-9FAA-993DA8328FA7}" type="presOf" srcId="{9A601B24-0C8B-C541-A45D-9FE94E329C95}" destId="{76B3CE97-B562-5D4B-89C0-DE8A3774C13B}" srcOrd="0" destOrd="0" presId="urn:microsoft.com/office/officeart/2005/8/layout/process1"/>
    <dgm:cxn modelId="{12AE4FCC-56E3-7842-892E-5500D080D269}" type="presOf" srcId="{4C21205A-6170-AD4A-89C7-0457F5534A80}" destId="{8A22CD01-4C5B-6041-8CC2-C121F2305290}" srcOrd="1" destOrd="0" presId="urn:microsoft.com/office/officeart/2005/8/layout/process1"/>
    <dgm:cxn modelId="{C82D41D1-86EC-A24F-856D-D022300556E5}" srcId="{C1F55341-43ED-DB46-8F16-68AA1DC59CF5}" destId="{197D1666-0A59-6846-A8B8-77CCF98D3F0B}" srcOrd="0" destOrd="0" parTransId="{FA3B07B8-D905-3E41-BDA1-B87D2B89E577}" sibTransId="{4C21205A-6170-AD4A-89C7-0457F5534A80}"/>
    <dgm:cxn modelId="{20BE9FF7-5016-BA45-9306-754413AAB35D}" type="presOf" srcId="{CA736F4E-2F52-8A46-9FCB-E4F7F61602A0}" destId="{FF28512C-FE30-7B44-A443-7F9233D6F314}" srcOrd="0" destOrd="0" presId="urn:microsoft.com/office/officeart/2005/8/layout/process1"/>
    <dgm:cxn modelId="{1873FFF9-413B-5E49-B604-508FAAF12BF9}" type="presOf" srcId="{197D1666-0A59-6846-A8B8-77CCF98D3F0B}" destId="{F7D6C3AB-76FD-7C40-9F41-C311DA5A4A6C}" srcOrd="0" destOrd="0" presId="urn:microsoft.com/office/officeart/2005/8/layout/process1"/>
    <dgm:cxn modelId="{0E1F9869-0932-9647-98E3-6D0F78D1EC25}" type="presParOf" srcId="{15B50ED6-6BBC-7D46-9B1D-EF0E238760B4}" destId="{F7D6C3AB-76FD-7C40-9F41-C311DA5A4A6C}" srcOrd="0" destOrd="0" presId="urn:microsoft.com/office/officeart/2005/8/layout/process1"/>
    <dgm:cxn modelId="{2D0CD365-18C5-F944-93F7-55A13AC5FB1F}" type="presParOf" srcId="{15B50ED6-6BBC-7D46-9B1D-EF0E238760B4}" destId="{7E780C81-1397-7F42-9B5B-AD52E79B1D78}" srcOrd="1" destOrd="0" presId="urn:microsoft.com/office/officeart/2005/8/layout/process1"/>
    <dgm:cxn modelId="{264FE767-CE9A-CC43-B7A1-68A5200D97FA}" type="presParOf" srcId="{7E780C81-1397-7F42-9B5B-AD52E79B1D78}" destId="{8A22CD01-4C5B-6041-8CC2-C121F2305290}" srcOrd="0" destOrd="0" presId="urn:microsoft.com/office/officeart/2005/8/layout/process1"/>
    <dgm:cxn modelId="{4AD2E256-E100-C646-BE6F-673D60FD3DFA}" type="presParOf" srcId="{15B50ED6-6BBC-7D46-9B1D-EF0E238760B4}" destId="{76B3CE97-B562-5D4B-89C0-DE8A3774C13B}" srcOrd="2" destOrd="0" presId="urn:microsoft.com/office/officeart/2005/8/layout/process1"/>
    <dgm:cxn modelId="{97F3F03D-9367-5A4C-B57A-E3E33440C0F9}" type="presParOf" srcId="{15B50ED6-6BBC-7D46-9B1D-EF0E238760B4}" destId="{FF28512C-FE30-7B44-A443-7F9233D6F314}" srcOrd="3" destOrd="0" presId="urn:microsoft.com/office/officeart/2005/8/layout/process1"/>
    <dgm:cxn modelId="{E28E74ED-014F-734F-8727-65FA83A49D1A}" type="presParOf" srcId="{FF28512C-FE30-7B44-A443-7F9233D6F314}" destId="{F06D04C5-4A3D-B540-842B-4531B062D17A}" srcOrd="0" destOrd="0" presId="urn:microsoft.com/office/officeart/2005/8/layout/process1"/>
    <dgm:cxn modelId="{9CBAE469-6543-224B-82B0-87152BC124E4}" type="presParOf" srcId="{15B50ED6-6BBC-7D46-9B1D-EF0E238760B4}" destId="{B242F264-AD73-204C-8643-8A21F9FDAD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6CA-C9DD-6A44-BD72-3078499A5AD1}">
      <dsp:nvSpPr>
        <dsp:cNvPr id="0" name=""/>
        <dsp:cNvSpPr/>
      </dsp:nvSpPr>
      <dsp:spPr>
        <a:xfrm>
          <a:off x="0" y="15229"/>
          <a:ext cx="6790606" cy="814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- Written Plan</a:t>
          </a:r>
        </a:p>
      </dsp:txBody>
      <dsp:txXfrm>
        <a:off x="39752" y="54981"/>
        <a:ext cx="6711102" cy="734815"/>
      </dsp:txXfrm>
    </dsp:sp>
    <dsp:sp modelId="{C69D6F60-A964-0842-B944-37701F995E93}">
      <dsp:nvSpPr>
        <dsp:cNvPr id="0" name=""/>
        <dsp:cNvSpPr/>
      </dsp:nvSpPr>
      <dsp:spPr>
        <a:xfrm>
          <a:off x="0" y="898669"/>
          <a:ext cx="6790606" cy="814319"/>
        </a:xfrm>
        <a:prstGeom prst="roundRect">
          <a:avLst/>
        </a:prstGeom>
        <a:solidFill>
          <a:schemeClr val="accent2">
            <a:hueOff val="-376449"/>
            <a:satOff val="739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- Electronical Document </a:t>
          </a:r>
        </a:p>
      </dsp:txBody>
      <dsp:txXfrm>
        <a:off x="39752" y="938421"/>
        <a:ext cx="6711102" cy="734815"/>
      </dsp:txXfrm>
    </dsp:sp>
    <dsp:sp modelId="{32163092-37E0-AF4A-A8E4-C8A2EADBD42A}">
      <dsp:nvSpPr>
        <dsp:cNvPr id="0" name=""/>
        <dsp:cNvSpPr/>
      </dsp:nvSpPr>
      <dsp:spPr>
        <a:xfrm>
          <a:off x="0" y="1782109"/>
          <a:ext cx="6790606" cy="814319"/>
        </a:xfrm>
        <a:prstGeom prst="roundRect">
          <a:avLst/>
        </a:prstGeom>
        <a:solidFill>
          <a:schemeClr val="accent2">
            <a:hueOff val="-752897"/>
            <a:satOff val="147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- Spreadsheet </a:t>
          </a:r>
        </a:p>
      </dsp:txBody>
      <dsp:txXfrm>
        <a:off x="39752" y="1821861"/>
        <a:ext cx="6711102" cy="734815"/>
      </dsp:txXfrm>
    </dsp:sp>
    <dsp:sp modelId="{44B418EA-42FA-7F41-A597-B274FBDB3AC3}">
      <dsp:nvSpPr>
        <dsp:cNvPr id="0" name=""/>
        <dsp:cNvSpPr/>
      </dsp:nvSpPr>
      <dsp:spPr>
        <a:xfrm>
          <a:off x="0" y="2665549"/>
          <a:ext cx="6790606" cy="814319"/>
        </a:xfrm>
        <a:prstGeom prst="roundRect">
          <a:avLst/>
        </a:prstGeom>
        <a:solidFill>
          <a:schemeClr val="accent2">
            <a:hueOff val="-1129346"/>
            <a:satOff val="2216"/>
            <a:lumOff val="-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- Online Tools</a:t>
          </a:r>
        </a:p>
      </dsp:txBody>
      <dsp:txXfrm>
        <a:off x="39752" y="2705301"/>
        <a:ext cx="6711102" cy="734815"/>
      </dsp:txXfrm>
    </dsp:sp>
    <dsp:sp modelId="{839CBB05-8960-6D45-B001-124AAEEE114B}">
      <dsp:nvSpPr>
        <dsp:cNvPr id="0" name=""/>
        <dsp:cNvSpPr/>
      </dsp:nvSpPr>
      <dsp:spPr>
        <a:xfrm>
          <a:off x="0" y="3548989"/>
          <a:ext cx="6790606" cy="814319"/>
        </a:xfrm>
        <a:prstGeom prst="roundRect">
          <a:avLst/>
        </a:prstGeom>
        <a:solidFill>
          <a:schemeClr val="accent2">
            <a:hueOff val="-1505794"/>
            <a:satOff val="2955"/>
            <a:lumOff val="-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- Personal Technology (Apps)</a:t>
          </a:r>
        </a:p>
      </dsp:txBody>
      <dsp:txXfrm>
        <a:off x="39752" y="3588741"/>
        <a:ext cx="6711102" cy="734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E7BA-2837-41A5-9070-61BAC6D40B21}">
      <dsp:nvSpPr>
        <dsp:cNvPr id="0" name=""/>
        <dsp:cNvSpPr/>
      </dsp:nvSpPr>
      <dsp:spPr>
        <a:xfrm>
          <a:off x="1196075" y="257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CE3B6-EC67-463A-8CBF-36B04A28554E}">
      <dsp:nvSpPr>
        <dsp:cNvPr id="0" name=""/>
        <dsp:cNvSpPr/>
      </dsp:nvSpPr>
      <dsp:spPr>
        <a:xfrm>
          <a:off x="1430075" y="25974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4BA8-9918-442D-8FBD-ADD3B61CED88}">
      <dsp:nvSpPr>
        <dsp:cNvPr id="0" name=""/>
        <dsp:cNvSpPr/>
      </dsp:nvSpPr>
      <dsp:spPr>
        <a:xfrm>
          <a:off x="845075" y="14657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Increase in physical activity levels</a:t>
          </a:r>
          <a:endParaRPr lang="en-US" sz="1100" kern="1200"/>
        </a:p>
      </dsp:txBody>
      <dsp:txXfrm>
        <a:off x="845075" y="1465741"/>
        <a:ext cx="1800000" cy="720000"/>
      </dsp:txXfrm>
    </dsp:sp>
    <dsp:sp modelId="{1F1E44D6-2E1C-45DD-BA17-7B0E7BE56B19}">
      <dsp:nvSpPr>
        <dsp:cNvPr id="0" name=""/>
        <dsp:cNvSpPr/>
      </dsp:nvSpPr>
      <dsp:spPr>
        <a:xfrm>
          <a:off x="3311075" y="257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F045-5C33-4EC4-B491-E9C8880305B2}">
      <dsp:nvSpPr>
        <dsp:cNvPr id="0" name=""/>
        <dsp:cNvSpPr/>
      </dsp:nvSpPr>
      <dsp:spPr>
        <a:xfrm>
          <a:off x="3545075" y="25974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2F45-96C5-4C50-BDD5-88FC7A670533}">
      <dsp:nvSpPr>
        <dsp:cNvPr id="0" name=""/>
        <dsp:cNvSpPr/>
      </dsp:nvSpPr>
      <dsp:spPr>
        <a:xfrm>
          <a:off x="2960075" y="14657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To participate in sporting activity</a:t>
          </a:r>
          <a:endParaRPr lang="en-US" sz="1100" kern="1200"/>
        </a:p>
      </dsp:txBody>
      <dsp:txXfrm>
        <a:off x="2960075" y="1465741"/>
        <a:ext cx="1800000" cy="720000"/>
      </dsp:txXfrm>
    </dsp:sp>
    <dsp:sp modelId="{659B701E-75E6-457A-AA50-28F2B39D0712}">
      <dsp:nvSpPr>
        <dsp:cNvPr id="0" name=""/>
        <dsp:cNvSpPr/>
      </dsp:nvSpPr>
      <dsp:spPr>
        <a:xfrm>
          <a:off x="5426075" y="2574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73B56-EB57-4C3E-9C91-707DF55503F2}">
      <dsp:nvSpPr>
        <dsp:cNvPr id="0" name=""/>
        <dsp:cNvSpPr/>
      </dsp:nvSpPr>
      <dsp:spPr>
        <a:xfrm>
          <a:off x="5660075" y="25974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69C7-101C-4A3F-B825-BC3C293C5E66}">
      <dsp:nvSpPr>
        <dsp:cNvPr id="0" name=""/>
        <dsp:cNvSpPr/>
      </dsp:nvSpPr>
      <dsp:spPr>
        <a:xfrm>
          <a:off x="5075075" y="14657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Join a sports club or an organisation </a:t>
          </a:r>
          <a:endParaRPr lang="en-US" sz="1100" kern="1200"/>
        </a:p>
      </dsp:txBody>
      <dsp:txXfrm>
        <a:off x="5075075" y="1465741"/>
        <a:ext cx="1800000" cy="720000"/>
      </dsp:txXfrm>
    </dsp:sp>
    <dsp:sp modelId="{6652608F-1CAA-495F-8E63-011C314C8783}">
      <dsp:nvSpPr>
        <dsp:cNvPr id="0" name=""/>
        <dsp:cNvSpPr/>
      </dsp:nvSpPr>
      <dsp:spPr>
        <a:xfrm>
          <a:off x="2253575" y="263574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EDF18-FBCD-47B7-955E-F26CBA373B13}">
      <dsp:nvSpPr>
        <dsp:cNvPr id="0" name=""/>
        <dsp:cNvSpPr/>
      </dsp:nvSpPr>
      <dsp:spPr>
        <a:xfrm>
          <a:off x="2487575" y="286974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A6E19-63DD-4AE9-A797-231BF9D81828}">
      <dsp:nvSpPr>
        <dsp:cNvPr id="0" name=""/>
        <dsp:cNvSpPr/>
      </dsp:nvSpPr>
      <dsp:spPr>
        <a:xfrm>
          <a:off x="1902575" y="40757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Change diet / eating habits </a:t>
          </a:r>
          <a:endParaRPr lang="en-US" sz="1100" kern="1200"/>
        </a:p>
      </dsp:txBody>
      <dsp:txXfrm>
        <a:off x="1902575" y="4075741"/>
        <a:ext cx="1800000" cy="720000"/>
      </dsp:txXfrm>
    </dsp:sp>
    <dsp:sp modelId="{D5EE77FF-C34C-406F-A063-FE42D8604FE4}">
      <dsp:nvSpPr>
        <dsp:cNvPr id="0" name=""/>
        <dsp:cNvSpPr/>
      </dsp:nvSpPr>
      <dsp:spPr>
        <a:xfrm>
          <a:off x="4368575" y="263574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82082-EC60-4C9E-AB40-0F0149DC40D5}">
      <dsp:nvSpPr>
        <dsp:cNvPr id="0" name=""/>
        <dsp:cNvSpPr/>
      </dsp:nvSpPr>
      <dsp:spPr>
        <a:xfrm>
          <a:off x="4602575" y="286974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18A73-2DAF-41F7-83E1-FE13BB0150A7}">
      <dsp:nvSpPr>
        <dsp:cNvPr id="0" name=""/>
        <dsp:cNvSpPr/>
      </dsp:nvSpPr>
      <dsp:spPr>
        <a:xfrm>
          <a:off x="4017575" y="40757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baseline="0"/>
            <a:t>Take up a new hobby</a:t>
          </a:r>
          <a:endParaRPr lang="en-US" sz="1100" kern="1200"/>
        </a:p>
      </dsp:txBody>
      <dsp:txXfrm>
        <a:off x="4017575" y="4075741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6C3AB-76FD-7C40-9F41-C311DA5A4A6C}">
      <dsp:nvSpPr>
        <dsp:cNvPr id="0" name=""/>
        <dsp:cNvSpPr/>
      </dsp:nvSpPr>
      <dsp:spPr>
        <a:xfrm>
          <a:off x="10447" y="238484"/>
          <a:ext cx="3122711" cy="2460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P5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Produce a plan </a:t>
          </a:r>
          <a:r>
            <a:rPr lang="en-GB" sz="1500" kern="1200" dirty="0"/>
            <a:t>for a lifestyle programme for a selected individual, showing </a:t>
          </a:r>
          <a:r>
            <a:rPr lang="en-GB" sz="1500" b="1" kern="1200" dirty="0"/>
            <a:t>some detail and relevance</a:t>
          </a:r>
        </a:p>
      </dsp:txBody>
      <dsp:txXfrm>
        <a:off x="82526" y="310563"/>
        <a:ext cx="2978553" cy="2316807"/>
      </dsp:txXfrm>
    </dsp:sp>
    <dsp:sp modelId="{7E780C81-1397-7F42-9B5B-AD52E79B1D78}">
      <dsp:nvSpPr>
        <dsp:cNvPr id="0" name=""/>
        <dsp:cNvSpPr/>
      </dsp:nvSpPr>
      <dsp:spPr>
        <a:xfrm>
          <a:off x="3445430" y="1081750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445430" y="1236636"/>
        <a:ext cx="463410" cy="464660"/>
      </dsp:txXfrm>
    </dsp:sp>
    <dsp:sp modelId="{76B3CE97-B562-5D4B-89C0-DE8A3774C13B}">
      <dsp:nvSpPr>
        <dsp:cNvPr id="0" name=""/>
        <dsp:cNvSpPr/>
      </dsp:nvSpPr>
      <dsp:spPr>
        <a:xfrm>
          <a:off x="4382244" y="238484"/>
          <a:ext cx="3122711" cy="2460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Produce a well-detailed plan </a:t>
          </a:r>
          <a:r>
            <a:rPr lang="en-GB" sz="1500" kern="1200" dirty="0"/>
            <a:t>for a lifestyle programme for a selected individual, </a:t>
          </a:r>
          <a:r>
            <a:rPr lang="en-GB" sz="1500" b="1" kern="1200" dirty="0"/>
            <a:t>showing strong relevance</a:t>
          </a:r>
          <a:r>
            <a:rPr lang="en-GB" sz="1500" kern="1200" dirty="0"/>
            <a:t>. </a:t>
          </a:r>
        </a:p>
      </dsp:txBody>
      <dsp:txXfrm>
        <a:off x="4454323" y="310563"/>
        <a:ext cx="2978553" cy="2316807"/>
      </dsp:txXfrm>
    </dsp:sp>
    <dsp:sp modelId="{FF28512C-FE30-7B44-A443-7F9233D6F314}">
      <dsp:nvSpPr>
        <dsp:cNvPr id="0" name=""/>
        <dsp:cNvSpPr/>
      </dsp:nvSpPr>
      <dsp:spPr>
        <a:xfrm>
          <a:off x="7817227" y="1081750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817227" y="1236636"/>
        <a:ext cx="463410" cy="464660"/>
      </dsp:txXfrm>
    </dsp:sp>
    <dsp:sp modelId="{B242F264-AD73-204C-8643-8A21F9FDADBF}">
      <dsp:nvSpPr>
        <dsp:cNvPr id="0" name=""/>
        <dsp:cNvSpPr/>
      </dsp:nvSpPr>
      <dsp:spPr>
        <a:xfrm>
          <a:off x="8754040" y="238484"/>
          <a:ext cx="3122711" cy="2460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Produce a comprehensively relevant </a:t>
          </a:r>
          <a:r>
            <a:rPr lang="en-GB" sz="1500" kern="1200" dirty="0"/>
            <a:t>and highly detailed plan for a lifestyle programme for a selected individual, </a:t>
          </a:r>
          <a:r>
            <a:rPr lang="en-GB" sz="1500" b="1" kern="1200" dirty="0"/>
            <a:t>fully justify its effectiveness</a:t>
          </a:r>
          <a:r>
            <a:rPr lang="en-GB" sz="1500" kern="1200" dirty="0"/>
            <a:t>. </a:t>
          </a:r>
        </a:p>
      </dsp:txBody>
      <dsp:txXfrm>
        <a:off x="8826119" y="310563"/>
        <a:ext cx="2978553" cy="2316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6C3AB-76FD-7C40-9F41-C311DA5A4A6C}">
      <dsp:nvSpPr>
        <dsp:cNvPr id="0" name=""/>
        <dsp:cNvSpPr/>
      </dsp:nvSpPr>
      <dsp:spPr>
        <a:xfrm>
          <a:off x="10447" y="66548"/>
          <a:ext cx="3122711" cy="2576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Review</a:t>
          </a:r>
          <a:r>
            <a:rPr lang="en-GB" sz="1600" kern="1200" dirty="0"/>
            <a:t> the effectiveness of a lifestyle programme for the selected individual. </a:t>
          </a:r>
        </a:p>
      </dsp:txBody>
      <dsp:txXfrm>
        <a:off x="85902" y="142003"/>
        <a:ext cx="2971801" cy="2425327"/>
      </dsp:txXfrm>
    </dsp:sp>
    <dsp:sp modelId="{7E780C81-1397-7F42-9B5B-AD52E79B1D78}">
      <dsp:nvSpPr>
        <dsp:cNvPr id="0" name=""/>
        <dsp:cNvSpPr/>
      </dsp:nvSpPr>
      <dsp:spPr>
        <a:xfrm>
          <a:off x="3445430" y="967450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445430" y="1122336"/>
        <a:ext cx="463410" cy="464660"/>
      </dsp:txXfrm>
    </dsp:sp>
    <dsp:sp modelId="{76B3CE97-B562-5D4B-89C0-DE8A3774C13B}">
      <dsp:nvSpPr>
        <dsp:cNvPr id="0" name=""/>
        <dsp:cNvSpPr/>
      </dsp:nvSpPr>
      <dsp:spPr>
        <a:xfrm>
          <a:off x="4382244" y="66548"/>
          <a:ext cx="3122711" cy="2576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Review</a:t>
          </a:r>
          <a:r>
            <a:rPr lang="en-GB" sz="1600" kern="1200" dirty="0"/>
            <a:t> the effectiveness of a lifestyle programme for the selected individual, with </a:t>
          </a:r>
          <a:r>
            <a:rPr lang="en-GB" sz="1600" b="1" kern="1200" dirty="0"/>
            <a:t>some justification </a:t>
          </a:r>
          <a:r>
            <a:rPr lang="en-GB" sz="1600" kern="1200" dirty="0"/>
            <a:t>for its effectiveness. </a:t>
          </a:r>
        </a:p>
      </dsp:txBody>
      <dsp:txXfrm>
        <a:off x="4457699" y="142003"/>
        <a:ext cx="2971801" cy="2425327"/>
      </dsp:txXfrm>
    </dsp:sp>
    <dsp:sp modelId="{FF28512C-FE30-7B44-A443-7F9233D6F314}">
      <dsp:nvSpPr>
        <dsp:cNvPr id="0" name=""/>
        <dsp:cNvSpPr/>
      </dsp:nvSpPr>
      <dsp:spPr>
        <a:xfrm>
          <a:off x="7817227" y="967450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817227" y="1122336"/>
        <a:ext cx="463410" cy="464660"/>
      </dsp:txXfrm>
    </dsp:sp>
    <dsp:sp modelId="{B242F264-AD73-204C-8643-8A21F9FDADBF}">
      <dsp:nvSpPr>
        <dsp:cNvPr id="0" name=""/>
        <dsp:cNvSpPr/>
      </dsp:nvSpPr>
      <dsp:spPr>
        <a:xfrm>
          <a:off x="8754040" y="66548"/>
          <a:ext cx="3122711" cy="2576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*6-WEEK PLAN*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*WRITTEN REPORT*</a:t>
          </a:r>
        </a:p>
      </dsp:txBody>
      <dsp:txXfrm>
        <a:off x="8829495" y="142003"/>
        <a:ext cx="2971801" cy="2425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8C0B-2EAC-A942-9CA3-270E4354451C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8572-0BB2-1C43-8B78-EA0CEB81B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E8572-0BB2-1C43-8B78-EA0CEB81B9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E8572-0BB2-1C43-8B78-EA0CEB81B9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8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2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21DEC893-2949-4696-8D4D-80681C052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6" r="19361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42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E397B-FA83-F740-8368-AAC1AF578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2146851"/>
            <a:ext cx="6666980" cy="2658269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4200" b="1" dirty="0">
                <a:latin typeface="Kristen ITC" panose="03050502040202030202" pitchFamily="66" charset="77"/>
              </a:rPr>
              <a:t>UNIT 30 </a:t>
            </a:r>
            <a:br>
              <a:rPr lang="en-US" sz="4200" b="1" dirty="0">
                <a:latin typeface="Kristen ITC" panose="03050502040202030202" pitchFamily="66" charset="77"/>
              </a:rPr>
            </a:br>
            <a:r>
              <a:rPr lang="en-US" sz="4200" b="1" dirty="0">
                <a:latin typeface="Kristen ITC" panose="03050502040202030202" pitchFamily="66" charset="77"/>
              </a:rPr>
              <a:t>EXERCISE HEALTH &amp; LIFESTYLE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813D8-4C7F-D74E-BD9E-60E1B6C9F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2" y="4810937"/>
            <a:ext cx="7306850" cy="1172200"/>
          </a:xfrm>
        </p:spPr>
        <p:txBody>
          <a:bodyPr anchor="t">
            <a:normAutofit/>
          </a:bodyPr>
          <a:lstStyle/>
          <a:p>
            <a:r>
              <a:rPr lang="en-US" sz="2000" dirty="0"/>
              <a:t>LEARNING AIM C – PLAN &amp; REVIEW LIFESTYLE PROGRAMMES 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Quiz: Do You Know the Benefits of Walking?">
            <a:extLst>
              <a:ext uri="{FF2B5EF4-FFF2-40B4-BE49-F238E27FC236}">
                <a16:creationId xmlns:a16="http://schemas.microsoft.com/office/drawing/2014/main" id="{04E545D5-B8E3-1C42-8F4F-6C912E138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b="10152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alking and Diabetes">
            <a:extLst>
              <a:ext uri="{FF2B5EF4-FFF2-40B4-BE49-F238E27FC236}">
                <a16:creationId xmlns:a16="http://schemas.microsoft.com/office/drawing/2014/main" id="{D8843601-F727-2E40-929B-9728BEFF1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8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mplify your workout with lap swimming - Harvard Health Blog - Harvard  Health Publishing">
            <a:extLst>
              <a:ext uri="{FF2B5EF4-FFF2-40B4-BE49-F238E27FC236}">
                <a16:creationId xmlns:a16="http://schemas.microsoft.com/office/drawing/2014/main" id="{38887A76-8B78-F340-B9BD-681F960A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26866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ycling with Diabetes">
            <a:extLst>
              <a:ext uri="{FF2B5EF4-FFF2-40B4-BE49-F238E27FC236}">
                <a16:creationId xmlns:a16="http://schemas.microsoft.com/office/drawing/2014/main" id="{3657992B-2874-B540-909D-CB4D1DBD0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209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967BCD-B149-A94F-BA28-142E28AC5A85}"/>
              </a:ext>
            </a:extLst>
          </p:cNvPr>
          <p:cNvSpPr/>
          <p:nvPr/>
        </p:nvSpPr>
        <p:spPr>
          <a:xfrm>
            <a:off x="171708" y="1502213"/>
            <a:ext cx="2933069" cy="225997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spc="150" dirty="0">
                <a:latin typeface="Kristen ITC" panose="03050502040202030202" pitchFamily="66" charset="77"/>
              </a:rPr>
              <a:t>WHAT TYPE OF ACTIVITIES WILL YOU INCLUDE?</a:t>
            </a:r>
            <a:endParaRPr lang="en-US" sz="2400" b="1" spc="150" dirty="0">
              <a:latin typeface="Kristen ITC" panose="03050502040202030202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45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ow To: Easily Find Your Target Heart Rate for Exercise | Fitness">
            <a:extLst>
              <a:ext uri="{FF2B5EF4-FFF2-40B4-BE49-F238E27FC236}">
                <a16:creationId xmlns:a16="http://schemas.microsoft.com/office/drawing/2014/main" id="{5DC11096-AE3D-A747-983F-56D29D6E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29178" r="6251" b="11634"/>
          <a:stretch/>
        </p:blipFill>
        <p:spPr bwMode="auto">
          <a:xfrm>
            <a:off x="170602" y="312464"/>
            <a:ext cx="5281931" cy="41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ate of Perceived Exertion (RPE) - Cardio Training | Storm Fitness Academy">
            <a:extLst>
              <a:ext uri="{FF2B5EF4-FFF2-40B4-BE49-F238E27FC236}">
                <a16:creationId xmlns:a16="http://schemas.microsoft.com/office/drawing/2014/main" id="{AECB28A0-87F6-F74F-8A4B-5BC3DCCE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334" y="312464"/>
            <a:ext cx="5756064" cy="40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67BCDE-A3A2-4449-B3A3-12B439622205}"/>
              </a:ext>
            </a:extLst>
          </p:cNvPr>
          <p:cNvSpPr txBox="1">
            <a:spLocks/>
          </p:cNvSpPr>
          <p:nvPr/>
        </p:nvSpPr>
        <p:spPr>
          <a:xfrm>
            <a:off x="678602" y="5271806"/>
            <a:ext cx="10593694" cy="12362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Kristen ITC" panose="03050502040202030202" pitchFamily="66" charset="77"/>
              </a:rPr>
              <a:t>INTENSITY</a:t>
            </a:r>
            <a:endParaRPr lang="en-US" sz="2400" dirty="0">
              <a:latin typeface="Kristen ITC" panose="03050502040202030202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36AA2-145E-B746-B156-E6B564CFAAED}"/>
              </a:ext>
            </a:extLst>
          </p:cNvPr>
          <p:cNvSpPr txBox="1"/>
          <p:nvPr/>
        </p:nvSpPr>
        <p:spPr>
          <a:xfrm>
            <a:off x="8838852" y="476896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RPE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76BC7-E76F-5C4B-A8F8-8A03F6C94599}"/>
              </a:ext>
            </a:extLst>
          </p:cNvPr>
          <p:cNvSpPr txBox="1"/>
          <p:nvPr/>
        </p:nvSpPr>
        <p:spPr>
          <a:xfrm>
            <a:off x="1568685" y="4673791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Heart Rate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(BPM)</a:t>
            </a:r>
          </a:p>
        </p:txBody>
      </p:sp>
    </p:spTree>
    <p:extLst>
      <p:ext uri="{BB962C8B-B14F-4D97-AF65-F5344CB8AC3E}">
        <p14:creationId xmlns:p14="http://schemas.microsoft.com/office/powerpoint/2010/main" val="121084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D9588D-3BCA-C24D-9C06-0D476E00C53E}"/>
              </a:ext>
            </a:extLst>
          </p:cNvPr>
          <p:cNvSpPr/>
          <p:nvPr/>
        </p:nvSpPr>
        <p:spPr>
          <a:xfrm>
            <a:off x="5376670" y="3885721"/>
            <a:ext cx="6172411" cy="24038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1EA79-17F6-044B-9A85-53FFDF0D849B}"/>
              </a:ext>
            </a:extLst>
          </p:cNvPr>
          <p:cNvSpPr/>
          <p:nvPr/>
        </p:nvSpPr>
        <p:spPr>
          <a:xfrm>
            <a:off x="5376670" y="705113"/>
            <a:ext cx="6172411" cy="24038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2C72B-5415-314E-9283-E6FE2D11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risten ITC" panose="03050502040202030202" pitchFamily="66" charset="77"/>
              </a:rPr>
              <a:t>LEARNING AIM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987B-064B-6941-9AE4-2DBCA82C71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C1</a:t>
            </a:r>
            <a:r>
              <a:rPr lang="en-US" sz="2400" b="0" dirty="0">
                <a:latin typeface="Century Gothic" panose="020B0502020202020204" pitchFamily="34" charset="0"/>
              </a:rPr>
              <a:t> – </a:t>
            </a:r>
            <a:r>
              <a:rPr lang="en-US" sz="2400" dirty="0">
                <a:latin typeface="Century Gothic" panose="020B0502020202020204" pitchFamily="34" charset="0"/>
              </a:rPr>
              <a:t>Plan</a:t>
            </a:r>
            <a:r>
              <a:rPr lang="en-US" sz="2400" b="0" dirty="0">
                <a:latin typeface="Century Gothic" panose="020B0502020202020204" pitchFamily="34" charset="0"/>
              </a:rPr>
              <a:t> a lifestyle programme for a selected individual.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5A591-DCE9-7E45-ACEB-E5455C93D5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C2 </a:t>
            </a:r>
            <a:r>
              <a:rPr lang="en-US" sz="2400" b="0" dirty="0">
                <a:latin typeface="Century Gothic" panose="020B0502020202020204" pitchFamily="34" charset="0"/>
              </a:rPr>
              <a:t>– </a:t>
            </a:r>
            <a:r>
              <a:rPr lang="en-US" sz="2400" dirty="0">
                <a:latin typeface="Century Gothic" panose="020B0502020202020204" pitchFamily="34" charset="0"/>
              </a:rPr>
              <a:t>Review</a:t>
            </a:r>
            <a:r>
              <a:rPr lang="en-US" sz="2400" b="0" dirty="0">
                <a:latin typeface="Century Gothic" panose="020B0502020202020204" pitchFamily="34" charset="0"/>
              </a:rPr>
              <a:t> the effectiveness of the individual’s lifestyle programme. </a:t>
            </a:r>
          </a:p>
        </p:txBody>
      </p:sp>
    </p:spTree>
    <p:extLst>
      <p:ext uri="{BB962C8B-B14F-4D97-AF65-F5344CB8AC3E}">
        <p14:creationId xmlns:p14="http://schemas.microsoft.com/office/powerpoint/2010/main" val="188296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6082FD-7C74-EE4F-9188-C1657155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5113"/>
            <a:ext cx="4656667" cy="2519717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Kristen ITC" panose="03050502040202030202" pitchFamily="66" charset="77"/>
              </a:rPr>
              <a:t>EFFECTIVENESS OF THE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B9D86-E6E5-0044-B017-1459F25D1ECA}"/>
              </a:ext>
            </a:extLst>
          </p:cNvPr>
          <p:cNvSpPr txBox="1"/>
          <p:nvPr/>
        </p:nvSpPr>
        <p:spPr>
          <a:xfrm>
            <a:off x="5046134" y="705113"/>
            <a:ext cx="692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You need to ensure that you </a:t>
            </a:r>
            <a:r>
              <a:rPr lang="en-US" sz="2000" b="1" dirty="0"/>
              <a:t>review your programme</a:t>
            </a:r>
            <a:r>
              <a:rPr lang="en-US" sz="2000" dirty="0"/>
              <a:t>, and your </a:t>
            </a:r>
            <a:r>
              <a:rPr lang="en-US" sz="2000" b="1" dirty="0"/>
              <a:t>clients' progress regularly</a:t>
            </a:r>
            <a:r>
              <a:rPr lang="en-US" sz="2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017A7-BAE2-E740-8199-8C94FA6FEBCA}"/>
              </a:ext>
            </a:extLst>
          </p:cNvPr>
          <p:cNvSpPr txBox="1"/>
          <p:nvPr/>
        </p:nvSpPr>
        <p:spPr>
          <a:xfrm>
            <a:off x="5630959" y="2262537"/>
            <a:ext cx="6035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Include </a:t>
            </a:r>
            <a:r>
              <a:rPr lang="en-US" b="1" dirty="0"/>
              <a:t>milestones</a:t>
            </a:r>
            <a:r>
              <a:rPr lang="en-US" dirty="0"/>
              <a:t> (regular catch ups)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How</a:t>
            </a:r>
            <a:r>
              <a:rPr lang="en-US" dirty="0"/>
              <a:t> will you do the review - face to face or online?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EEDD0-2954-AA41-8646-56CC9EEE8005}"/>
              </a:ext>
            </a:extLst>
          </p:cNvPr>
          <p:cNvSpPr txBox="1"/>
          <p:nvPr/>
        </p:nvSpPr>
        <p:spPr>
          <a:xfrm>
            <a:off x="5046134" y="4294686"/>
            <a:ext cx="6620260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during the catch ups...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the clients’ needs been met?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Does it meet the clients’ expectations?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will you adapt the plan if needed?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22DD79-4517-6646-9849-7DE31FD72EE1}"/>
              </a:ext>
            </a:extLst>
          </p:cNvPr>
          <p:cNvSpPr/>
          <p:nvPr/>
        </p:nvSpPr>
        <p:spPr>
          <a:xfrm>
            <a:off x="5351608" y="2142066"/>
            <a:ext cx="6519335" cy="1320800"/>
          </a:xfrm>
          <a:prstGeom prst="round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DA2D4DEF-D33A-B145-B0DC-856A340EABFE}"/>
              </a:ext>
            </a:extLst>
          </p:cNvPr>
          <p:cNvSpPr/>
          <p:nvPr/>
        </p:nvSpPr>
        <p:spPr>
          <a:xfrm>
            <a:off x="525605" y="4724400"/>
            <a:ext cx="3589195" cy="1202267"/>
          </a:xfrm>
          <a:prstGeom prst="plaque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B357-5342-0B4B-8EB2-C3A3C906A044}"/>
              </a:ext>
            </a:extLst>
          </p:cNvPr>
          <p:cNvSpPr txBox="1"/>
          <p:nvPr/>
        </p:nvSpPr>
        <p:spPr>
          <a:xfrm>
            <a:off x="525606" y="4854453"/>
            <a:ext cx="3453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ALWAYS HAVE A CONTINGENCY / BACK UP PLAN</a:t>
            </a:r>
          </a:p>
        </p:txBody>
      </p:sp>
    </p:spTree>
    <p:extLst>
      <p:ext uri="{BB962C8B-B14F-4D97-AF65-F5344CB8AC3E}">
        <p14:creationId xmlns:p14="http://schemas.microsoft.com/office/powerpoint/2010/main" val="2215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95C5EF-3C72-B643-A567-E6BF3C45F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855343"/>
              </p:ext>
            </p:extLst>
          </p:nvPr>
        </p:nvGraphicFramePr>
        <p:xfrm>
          <a:off x="152400" y="719667"/>
          <a:ext cx="11887200" cy="29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AE5FAB-3F89-1E47-8D73-CB3E6E17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919014"/>
              </p:ext>
            </p:extLst>
          </p:nvPr>
        </p:nvGraphicFramePr>
        <p:xfrm>
          <a:off x="152400" y="3285066"/>
          <a:ext cx="118872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C85712-8E72-3C46-943E-60F0C7214CAE}"/>
              </a:ext>
            </a:extLst>
          </p:cNvPr>
          <p:cNvSpPr/>
          <p:nvPr/>
        </p:nvSpPr>
        <p:spPr>
          <a:xfrm>
            <a:off x="9245600" y="3979333"/>
            <a:ext cx="2489200" cy="12530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D9588D-3BCA-C24D-9C06-0D476E00C53E}"/>
              </a:ext>
            </a:extLst>
          </p:cNvPr>
          <p:cNvSpPr/>
          <p:nvPr/>
        </p:nvSpPr>
        <p:spPr>
          <a:xfrm>
            <a:off x="5376670" y="3885721"/>
            <a:ext cx="6172411" cy="2403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1EA79-17F6-044B-9A85-53FFDF0D849B}"/>
              </a:ext>
            </a:extLst>
          </p:cNvPr>
          <p:cNvSpPr/>
          <p:nvPr/>
        </p:nvSpPr>
        <p:spPr>
          <a:xfrm>
            <a:off x="5376670" y="705113"/>
            <a:ext cx="6172411" cy="24038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2C72B-5415-314E-9283-E6FE2D11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risten ITC" panose="03050502040202030202" pitchFamily="66" charset="77"/>
              </a:rPr>
              <a:t>LEARNING AIM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987B-064B-6941-9AE4-2DBCA82C71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C1</a:t>
            </a:r>
            <a:r>
              <a:rPr lang="en-US" sz="2400" b="0" dirty="0">
                <a:latin typeface="Century Gothic" panose="020B0502020202020204" pitchFamily="34" charset="0"/>
              </a:rPr>
              <a:t> – </a:t>
            </a:r>
            <a:r>
              <a:rPr lang="en-US" sz="2400" dirty="0">
                <a:latin typeface="Century Gothic" panose="020B0502020202020204" pitchFamily="34" charset="0"/>
              </a:rPr>
              <a:t>Plan</a:t>
            </a:r>
            <a:r>
              <a:rPr lang="en-US" sz="2400" b="0" dirty="0">
                <a:latin typeface="Century Gothic" panose="020B0502020202020204" pitchFamily="34" charset="0"/>
              </a:rPr>
              <a:t> a lifestyle programme for a selected individual.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5A591-DCE9-7E45-ACEB-E5455C93D5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C2 </a:t>
            </a:r>
            <a:r>
              <a:rPr lang="en-US" sz="2400" b="0" dirty="0">
                <a:latin typeface="Century Gothic" panose="020B0502020202020204" pitchFamily="34" charset="0"/>
              </a:rPr>
              <a:t>– </a:t>
            </a:r>
            <a:r>
              <a:rPr lang="en-US" sz="2400" dirty="0">
                <a:latin typeface="Century Gothic" panose="020B0502020202020204" pitchFamily="34" charset="0"/>
              </a:rPr>
              <a:t>Review</a:t>
            </a:r>
            <a:r>
              <a:rPr lang="en-US" sz="2400" b="0" dirty="0">
                <a:latin typeface="Century Gothic" panose="020B0502020202020204" pitchFamily="34" charset="0"/>
              </a:rPr>
              <a:t> the effectiveness of the individual’s lifestyle programme. </a:t>
            </a:r>
          </a:p>
        </p:txBody>
      </p:sp>
    </p:spTree>
    <p:extLst>
      <p:ext uri="{BB962C8B-B14F-4D97-AF65-F5344CB8AC3E}">
        <p14:creationId xmlns:p14="http://schemas.microsoft.com/office/powerpoint/2010/main" val="393683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A8A754-F5C0-9A47-83F4-0D82E00C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7" y="1223281"/>
            <a:ext cx="3753068" cy="4306007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risten ITC" panose="03050502040202030202" pitchFamily="66" charset="77"/>
              </a:rPr>
              <a:t>IN WHAT FORMAT COULD YOU PRESENT YOUR LIFESTYLE PLAN?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5E8581-B245-3147-B94F-56D62A660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295991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8B6D7F-D68B-A941-BED6-0EFAC3E85C96}"/>
              </a:ext>
            </a:extLst>
          </p:cNvPr>
          <p:cNvSpPr/>
          <p:nvPr/>
        </p:nvSpPr>
        <p:spPr>
          <a:xfrm>
            <a:off x="4794401" y="1314865"/>
            <a:ext cx="2402045" cy="6016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7F22D55-238D-B44E-B76F-9428B828E94C}"/>
              </a:ext>
            </a:extLst>
          </p:cNvPr>
          <p:cNvSpPr/>
          <p:nvPr/>
        </p:nvSpPr>
        <p:spPr>
          <a:xfrm>
            <a:off x="4852083" y="2130703"/>
            <a:ext cx="3816904" cy="6016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50C2DD3-D5F2-ED47-9AE0-8C182BC2708A}"/>
              </a:ext>
            </a:extLst>
          </p:cNvPr>
          <p:cNvSpPr/>
          <p:nvPr/>
        </p:nvSpPr>
        <p:spPr>
          <a:xfrm>
            <a:off x="4794401" y="3053052"/>
            <a:ext cx="2402045" cy="6016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08C2E0E-BB5F-704A-8A89-C6B4DC539BDD}"/>
              </a:ext>
            </a:extLst>
          </p:cNvPr>
          <p:cNvSpPr/>
          <p:nvPr/>
        </p:nvSpPr>
        <p:spPr>
          <a:xfrm>
            <a:off x="4852083" y="3975401"/>
            <a:ext cx="2402045" cy="6016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38D6CA-E82B-0541-AC6E-806D02369F5B}"/>
              </a:ext>
            </a:extLst>
          </p:cNvPr>
          <p:cNvSpPr/>
          <p:nvPr/>
        </p:nvSpPr>
        <p:spPr>
          <a:xfrm>
            <a:off x="4875912" y="4801054"/>
            <a:ext cx="4505594" cy="6016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et Plans for Healthy Lifestyle | Best Diet Solutions Program">
            <a:extLst>
              <a:ext uri="{FF2B5EF4-FFF2-40B4-BE49-F238E27FC236}">
                <a16:creationId xmlns:a16="http://schemas.microsoft.com/office/drawing/2014/main" id="{B7085B5E-9F9A-3044-92B3-D263FFBD3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5746" r="4815" b="48277"/>
          <a:stretch/>
        </p:blipFill>
        <p:spPr bwMode="auto">
          <a:xfrm>
            <a:off x="365762" y="321734"/>
            <a:ext cx="5426764" cy="20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ngth &amp; Conditioning - Velocity Based Training Templates - YouTube">
            <a:extLst>
              <a:ext uri="{FF2B5EF4-FFF2-40B4-BE49-F238E27FC236}">
                <a16:creationId xmlns:a16="http://schemas.microsoft.com/office/drawing/2014/main" id="{9095A1EE-B927-B145-A447-8E42042B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8192" y="3610315"/>
            <a:ext cx="4668962" cy="26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0E0AC2-7622-4244-BEDF-63428EBB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846" y="321734"/>
            <a:ext cx="4613139" cy="6069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DB607-9E30-9241-921D-C8F616B54890}"/>
              </a:ext>
            </a:extLst>
          </p:cNvPr>
          <p:cNvSpPr txBox="1"/>
          <p:nvPr/>
        </p:nvSpPr>
        <p:spPr>
          <a:xfrm>
            <a:off x="2182908" y="2751094"/>
            <a:ext cx="19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Written Format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125D5-E90D-8242-B0A5-76B22D9BAD0A}"/>
              </a:ext>
            </a:extLst>
          </p:cNvPr>
          <p:cNvSpPr/>
          <p:nvPr/>
        </p:nvSpPr>
        <p:spPr>
          <a:xfrm>
            <a:off x="2319226" y="6391656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Spreadsheets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9E42C-D4B2-4145-96A6-86A8BF7B7863}"/>
              </a:ext>
            </a:extLst>
          </p:cNvPr>
          <p:cNvSpPr/>
          <p:nvPr/>
        </p:nvSpPr>
        <p:spPr>
          <a:xfrm>
            <a:off x="9021415" y="4885589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Kristen ITC" panose="03050502040202030202" pitchFamily="66" charset="77"/>
              </a:rPr>
              <a:t>Electronic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85D57F-62C8-2945-AB33-D57126853607}"/>
              </a:ext>
            </a:extLst>
          </p:cNvPr>
          <p:cNvSpPr/>
          <p:nvPr/>
        </p:nvSpPr>
        <p:spPr>
          <a:xfrm>
            <a:off x="8977558" y="4809506"/>
            <a:ext cx="1908470" cy="613832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928887-2D67-F44D-95ED-C919C91CB28F}"/>
              </a:ext>
            </a:extLst>
          </p:cNvPr>
          <p:cNvSpPr/>
          <p:nvPr/>
        </p:nvSpPr>
        <p:spPr>
          <a:xfrm>
            <a:off x="2152861" y="2663814"/>
            <a:ext cx="2005395" cy="475013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476F6A-E657-2E4C-80A6-3055F636BE43}"/>
              </a:ext>
            </a:extLst>
          </p:cNvPr>
          <p:cNvSpPr/>
          <p:nvPr/>
        </p:nvSpPr>
        <p:spPr>
          <a:xfrm>
            <a:off x="2167884" y="6336663"/>
            <a:ext cx="2005395" cy="475013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Timbre En Caoutchouc à Court Terme. Conception De Grunge Avec Des Rayures  De La Poussière. Les Effets Peuvent être Facilement Supprimés Pour Un  Aspect Net Et Net. La Couleur Est Facilement Changée.">
            <a:extLst>
              <a:ext uri="{FF2B5EF4-FFF2-40B4-BE49-F238E27FC236}">
                <a16:creationId xmlns:a16="http://schemas.microsoft.com/office/drawing/2014/main" id="{952311F3-7734-8D4F-9A32-6979D6C5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6699"/>
          <a:stretch/>
        </p:blipFill>
        <p:spPr bwMode="auto">
          <a:xfrm>
            <a:off x="1037644" y="1011668"/>
            <a:ext cx="2604191" cy="19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6" descr="Thermometer-medium Clip Art at Clker.com - vector clip art online, royalty  free &amp; public domain">
            <a:extLst>
              <a:ext uri="{FF2B5EF4-FFF2-40B4-BE49-F238E27FC236}">
                <a16:creationId xmlns:a16="http://schemas.microsoft.com/office/drawing/2014/main" id="{E7E0D0E8-F463-9C4A-9DEE-5E41C02C6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25786"/>
          <a:stretch/>
        </p:blipFill>
        <p:spPr bwMode="auto">
          <a:xfrm>
            <a:off x="4464115" y="1345470"/>
            <a:ext cx="3209544" cy="12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10" descr="Long-term rubber stamp on white. print, impress, overprint.">
            <a:extLst>
              <a:ext uri="{FF2B5EF4-FFF2-40B4-BE49-F238E27FC236}">
                <a16:creationId xmlns:a16="http://schemas.microsoft.com/office/drawing/2014/main" id="{2E6CF195-2C3C-1C44-81E7-60F100534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6" b="17199"/>
          <a:stretch/>
        </p:blipFill>
        <p:spPr bwMode="auto">
          <a:xfrm>
            <a:off x="8275887" y="1160525"/>
            <a:ext cx="3209544" cy="12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DCA99-6CB1-EB41-A4B2-01616313FF0C}"/>
              </a:ext>
            </a:extLst>
          </p:cNvPr>
          <p:cNvSpPr txBox="1"/>
          <p:nvPr/>
        </p:nvSpPr>
        <p:spPr>
          <a:xfrm>
            <a:off x="694145" y="3282883"/>
            <a:ext cx="33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goals you want to accomplish soon.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A6548D-7B64-8440-ABE5-1CBAE9DD54BC}"/>
              </a:ext>
            </a:extLst>
          </p:cNvPr>
          <p:cNvSpPr txBox="1"/>
          <p:nvPr/>
        </p:nvSpPr>
        <p:spPr>
          <a:xfrm>
            <a:off x="642859" y="4507463"/>
            <a:ext cx="33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to 6-week </a:t>
            </a:r>
            <a:r>
              <a:rPr lang="en-US" dirty="0"/>
              <a:t>time frame.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5F097D-173A-8149-B5E1-978F19D37344}"/>
              </a:ext>
            </a:extLst>
          </p:cNvPr>
          <p:cNvSpPr txBox="1"/>
          <p:nvPr/>
        </p:nvSpPr>
        <p:spPr>
          <a:xfrm>
            <a:off x="4478806" y="4507463"/>
            <a:ext cx="33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1- 6 months </a:t>
            </a:r>
            <a:r>
              <a:rPr lang="en-US" dirty="0"/>
              <a:t>time frame.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6C9F3-A6FF-7149-BC6A-3C8999467D9A}"/>
              </a:ext>
            </a:extLst>
          </p:cNvPr>
          <p:cNvSpPr txBox="1"/>
          <p:nvPr/>
        </p:nvSpPr>
        <p:spPr>
          <a:xfrm>
            <a:off x="4622680" y="3342049"/>
            <a:ext cx="305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medium-term goal could be to run 10km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026227-B6FE-9D42-A559-7F6C8EE1E550}"/>
              </a:ext>
            </a:extLst>
          </p:cNvPr>
          <p:cNvSpPr txBox="1"/>
          <p:nvPr/>
        </p:nvSpPr>
        <p:spPr>
          <a:xfrm>
            <a:off x="8446876" y="3282883"/>
            <a:ext cx="305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goal that will take some significant time, effort and planning.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F1F74E-78EC-4644-BD82-4BA10B11BA4C}"/>
              </a:ext>
            </a:extLst>
          </p:cNvPr>
          <p:cNvSpPr txBox="1"/>
          <p:nvPr/>
        </p:nvSpPr>
        <p:spPr>
          <a:xfrm>
            <a:off x="8446876" y="4564607"/>
            <a:ext cx="305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can take </a:t>
            </a:r>
            <a:r>
              <a:rPr lang="en-US" b="1" dirty="0"/>
              <a:t>years</a:t>
            </a:r>
            <a:r>
              <a:rPr lang="en-US" dirty="0"/>
              <a:t> to achieve.</a:t>
            </a:r>
          </a:p>
        </p:txBody>
      </p:sp>
    </p:spTree>
    <p:extLst>
      <p:ext uri="{BB962C8B-B14F-4D97-AF65-F5344CB8AC3E}">
        <p14:creationId xmlns:p14="http://schemas.microsoft.com/office/powerpoint/2010/main" val="1206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4" grpId="0"/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Short and Long Term Goals - MAX Credit Union">
            <a:extLst>
              <a:ext uri="{FF2B5EF4-FFF2-40B4-BE49-F238E27FC236}">
                <a16:creationId xmlns:a16="http://schemas.microsoft.com/office/drawing/2014/main" id="{FDDFC88D-8E50-8E4D-9325-0727211E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385" y="681591"/>
            <a:ext cx="7940140" cy="51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56391D0-667E-4896-B135-3EACC242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4253" y="-2"/>
            <a:ext cx="1934696" cy="6167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960E78-2AB2-44CD-9D6D-3A87531D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0245" y="6167615"/>
            <a:ext cx="1998704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93248" y="3396996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Green tick clipart free to use clip art resource - ClipartBarn">
            <a:extLst>
              <a:ext uri="{FF2B5EF4-FFF2-40B4-BE49-F238E27FC236}">
                <a16:creationId xmlns:a16="http://schemas.microsoft.com/office/drawing/2014/main" id="{C43201AF-0FA6-5B40-A738-8520D1E9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84" y="799696"/>
            <a:ext cx="3691130" cy="36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83B30-C119-E64D-B515-D8CC54B6B960}"/>
              </a:ext>
            </a:extLst>
          </p:cNvPr>
          <p:cNvSpPr/>
          <p:nvPr/>
        </p:nvSpPr>
        <p:spPr>
          <a:xfrm>
            <a:off x="5376671" y="265706"/>
            <a:ext cx="6399212" cy="116280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u="sng" spc="150" dirty="0">
                <a:solidFill>
                  <a:schemeClr val="bg1"/>
                </a:solidFill>
                <a:latin typeface="Kristen ITC" panose="03050502040202030202" pitchFamily="66" charset="77"/>
                <a:ea typeface="+mj-ea"/>
                <a:cs typeface="+mj-cs"/>
              </a:rPr>
              <a:t>LIFESTYLE PROGRAMME</a:t>
            </a:r>
            <a:endParaRPr lang="en-US" sz="3300" b="1" spc="150" dirty="0">
              <a:solidFill>
                <a:schemeClr val="bg1"/>
              </a:solidFill>
              <a:latin typeface="Kristen ITC" panose="03050502040202030202" pitchFamily="66" charset="77"/>
              <a:ea typeface="+mj-ea"/>
              <a:cs typeface="+mj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DDFB2-6905-604E-9950-AEAEAF133D05}"/>
              </a:ext>
            </a:extLst>
          </p:cNvPr>
          <p:cNvSpPr txBox="1"/>
          <p:nvPr/>
        </p:nvSpPr>
        <p:spPr>
          <a:xfrm>
            <a:off x="4738800" y="1940119"/>
            <a:ext cx="6810283" cy="3029446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lifestyle programme should include:</a:t>
            </a:r>
          </a:p>
          <a:p>
            <a:pPr lvl="2" indent="-28575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activity 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</a:t>
            </a:r>
          </a:p>
          <a:p>
            <a:pPr lvl="2" indent="-28575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Mental-emotional 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</a:t>
            </a:r>
          </a:p>
          <a:p>
            <a:pPr lvl="2" indent="-28575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factors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3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D5B84-1CF3-B048-B733-FE2CDCED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35" y="1201271"/>
            <a:ext cx="3161553" cy="439444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FF"/>
                </a:solidFill>
                <a:latin typeface="Kristen ITC" panose="03050502040202030202" pitchFamily="66" charset="77"/>
              </a:rPr>
              <a:t>EXAMPLES OF LIFESTYLE GOALS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621F95-F7C3-4247-8739-CD33CDFCB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003886"/>
              </p:ext>
            </p:extLst>
          </p:nvPr>
        </p:nvGraphicFramePr>
        <p:xfrm>
          <a:off x="127106" y="1319945"/>
          <a:ext cx="7720151" cy="482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76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7BEC-0BA0-C440-8486-2C882A65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16" y="1406285"/>
            <a:ext cx="10593694" cy="5241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Kristen ITC" panose="03050502040202030202" pitchFamily="66" charset="77"/>
              </a:rPr>
              <a:t>WHAT ARE YOU CLIENTS: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7BA52D-4F73-FF4F-A698-830EA844B711}"/>
              </a:ext>
            </a:extLst>
          </p:cNvPr>
          <p:cNvSpPr txBox="1">
            <a:spLocks/>
          </p:cNvSpPr>
          <p:nvPr/>
        </p:nvSpPr>
        <p:spPr>
          <a:xfrm>
            <a:off x="795316" y="1930401"/>
            <a:ext cx="10593694" cy="175884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44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Kristen ITC" panose="03050502040202030202" pitchFamily="66" charset="77"/>
              </a:rPr>
              <a:t>SHORT-TERM GOAL?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Kristen ITC" panose="03050502040202030202" pitchFamily="66" charset="77"/>
              </a:rPr>
              <a:t>MEDIUM-TERM GOAL?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Kristen ITC" panose="03050502040202030202" pitchFamily="66" charset="77"/>
              </a:rPr>
              <a:t>LONG-TERM GOAL?</a:t>
            </a:r>
          </a:p>
        </p:txBody>
      </p:sp>
      <p:pic>
        <p:nvPicPr>
          <p:cNvPr id="5122" name="Picture 2" descr="GOAL SETTING EVENING">
            <a:extLst>
              <a:ext uri="{FF2B5EF4-FFF2-40B4-BE49-F238E27FC236}">
                <a16:creationId xmlns:a16="http://schemas.microsoft.com/office/drawing/2014/main" id="{4DC20C23-329B-3541-A702-91003758F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099734" y="4387488"/>
            <a:ext cx="8772017" cy="21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4571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244126"/>
      </a:dk2>
      <a:lt2>
        <a:srgbClr val="EEE9EA"/>
      </a:lt2>
      <a:accent1>
        <a:srgbClr val="40B29D"/>
      </a:accent1>
      <a:accent2>
        <a:srgbClr val="3AB66B"/>
      </a:accent2>
      <a:accent3>
        <a:srgbClr val="39B836"/>
      </a:accent3>
      <a:accent4>
        <a:srgbClr val="71B13F"/>
      </a:accent4>
      <a:accent5>
        <a:srgbClr val="9AA651"/>
      </a:accent5>
      <a:accent6>
        <a:srgbClr val="C19D3C"/>
      </a:accent6>
      <a:hlink>
        <a:srgbClr val="B3737F"/>
      </a:hlink>
      <a:folHlink>
        <a:srgbClr val="848484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406</Words>
  <Application>Microsoft Macintosh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</vt:lpstr>
      <vt:lpstr>Arial</vt:lpstr>
      <vt:lpstr>Calibri</vt:lpstr>
      <vt:lpstr>Century Gothic</vt:lpstr>
      <vt:lpstr>Corbel</vt:lpstr>
      <vt:lpstr>Kristen ITC</vt:lpstr>
      <vt:lpstr>ShojiVTI</vt:lpstr>
      <vt:lpstr>UNIT 30  EXERCISE HEALTH &amp; LIFESTYLE</vt:lpstr>
      <vt:lpstr>LEARNING AIM C</vt:lpstr>
      <vt:lpstr>IN WHAT FORMAT COULD YOU PRESENT YOUR LIFESTYLE PLAN?</vt:lpstr>
      <vt:lpstr>PowerPoint Presentation</vt:lpstr>
      <vt:lpstr>PowerPoint Presentation</vt:lpstr>
      <vt:lpstr>PowerPoint Presentation</vt:lpstr>
      <vt:lpstr>PowerPoint Presentation</vt:lpstr>
      <vt:lpstr>EXAMPLES OF LIFESTYLE GOALS</vt:lpstr>
      <vt:lpstr>WHAT ARE YOU CLIENTS:</vt:lpstr>
      <vt:lpstr>PowerPoint Presentation</vt:lpstr>
      <vt:lpstr>PowerPoint Presentation</vt:lpstr>
      <vt:lpstr>LEARNING AIM C</vt:lpstr>
      <vt:lpstr>EFFECTIVENESS OF THE PROGRAMME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30  EXERCISE HEALTH &amp; LIFESTYLE</dc:title>
  <dc:creator>Angharad Llewelyn</dc:creator>
  <cp:lastModifiedBy>Angharad Llewelyn</cp:lastModifiedBy>
  <cp:revision>3</cp:revision>
  <dcterms:created xsi:type="dcterms:W3CDTF">2020-09-19T18:38:02Z</dcterms:created>
  <dcterms:modified xsi:type="dcterms:W3CDTF">2020-09-19T18:55:48Z</dcterms:modified>
</cp:coreProperties>
</file>